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7" r:id="rId3"/>
    <p:sldMasterId id="2147483691" r:id="rId4"/>
  </p:sldMasterIdLst>
  <p:notesMasterIdLst>
    <p:notesMasterId r:id="rId2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RQlj6zDG7DuT7Tyams4YwQaQE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bc994e53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5bc994e53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bc994e53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5bc994e5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bc994e535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g5bc994e535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bc994e535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g5bc994e53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bc994e535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 name="Google Shape;307;g5bc994e53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bc994e535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g5bc994e53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bc994e535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g5bc994e53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bc994e535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5bc994e535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bc994e535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g5bc994e53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c994e535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g5bc994e535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bc994e535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5bc994e53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bc994e535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5bc994e535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bc994e535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g5bc994e53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bc994e53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g5bc994e53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c994e53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g5bc994e5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bc994e53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g5bc994e5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24"/>
          <p:cNvSpPr txBox="1">
            <a:spLocks noGrp="1"/>
          </p:cNvSpPr>
          <p:nvPr>
            <p:ph type="title"/>
          </p:nvPr>
        </p:nvSpPr>
        <p:spPr>
          <a:xfrm>
            <a:off x="831850" y="1709824"/>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4"/>
          <p:cNvSpPr txBox="1">
            <a:spLocks noGrp="1"/>
          </p:cNvSpPr>
          <p:nvPr>
            <p:ph type="body" idx="1"/>
          </p:nvPr>
        </p:nvSpPr>
        <p:spPr>
          <a:xfrm>
            <a:off x="831850" y="4589549"/>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35"/>
          <p:cNvSpPr txBox="1">
            <a:spLocks noGrp="1"/>
          </p:cNvSpPr>
          <p:nvPr>
            <p:ph type="body" idx="1"/>
          </p:nvPr>
        </p:nvSpPr>
        <p:spPr>
          <a:xfrm rot="5400000">
            <a:off x="3920332"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
        <p:cNvGrpSpPr/>
        <p:nvPr/>
      </p:nvGrpSpPr>
      <p:grpSpPr>
        <a:xfrm>
          <a:off x="0" y="0"/>
          <a:ext cx="0" cy="0"/>
          <a:chOff x="0" y="0"/>
          <a:chExt cx="0" cy="0"/>
        </a:xfrm>
      </p:grpSpPr>
      <p:sp>
        <p:nvSpPr>
          <p:cNvPr id="47" name="Google Shape;47;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9"/>
        <p:cNvGrpSpPr/>
        <p:nvPr/>
      </p:nvGrpSpPr>
      <p:grpSpPr>
        <a:xfrm>
          <a:off x="0" y="0"/>
          <a:ext cx="0" cy="0"/>
          <a:chOff x="0" y="0"/>
          <a:chExt cx="0" cy="0"/>
        </a:xfrm>
      </p:grpSpPr>
      <p:sp>
        <p:nvSpPr>
          <p:cNvPr id="50" name="Google Shape;50;p37"/>
          <p:cNvSpPr txBox="1">
            <a:spLocks noGrp="1"/>
          </p:cNvSpPr>
          <p:nvPr>
            <p:ph type="sldNum" idx="12"/>
          </p:nvPr>
        </p:nvSpPr>
        <p:spPr>
          <a:xfrm>
            <a:off x="8610601" y="6356436"/>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white">
  <p:cSld name="Title and Content white">
    <p:bg>
      <p:bgPr>
        <a:solidFill>
          <a:schemeClr val="lt1"/>
        </a:solidFill>
        <a:effectLst/>
      </p:bgPr>
    </p:bg>
    <p:spTree>
      <p:nvGrpSpPr>
        <p:cNvPr id="1" name="Shape 62"/>
        <p:cNvGrpSpPr/>
        <p:nvPr/>
      </p:nvGrpSpPr>
      <p:grpSpPr>
        <a:xfrm>
          <a:off x="0" y="0"/>
          <a:ext cx="0" cy="0"/>
          <a:chOff x="0" y="0"/>
          <a:chExt cx="0" cy="0"/>
        </a:xfrm>
      </p:grpSpPr>
      <p:sp>
        <p:nvSpPr>
          <p:cNvPr id="63" name="Google Shape;63;p26"/>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6"/>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
        <p:cNvGrpSpPr/>
        <p:nvPr/>
      </p:nvGrpSpPr>
      <p:grpSpPr>
        <a:xfrm>
          <a:off x="0" y="0"/>
          <a:ext cx="0" cy="0"/>
          <a:chOff x="0" y="0"/>
          <a:chExt cx="0" cy="0"/>
        </a:xfrm>
      </p:grpSpPr>
      <p:sp>
        <p:nvSpPr>
          <p:cNvPr id="66" name="Google Shape;66;p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2E75B5"/>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1800"/>
              <a:buNone/>
              <a:defRPr sz="2400"/>
            </a:lvl1pPr>
            <a:lvl2pPr lvl="1" algn="ctr">
              <a:lnSpc>
                <a:spcPct val="90000"/>
              </a:lnSpc>
              <a:spcBef>
                <a:spcPts val="500"/>
              </a:spcBef>
              <a:spcAft>
                <a:spcPts val="0"/>
              </a:spcAft>
              <a:buSzPts val="1400"/>
              <a:buNone/>
              <a:defRPr sz="2000"/>
            </a:lvl2pPr>
            <a:lvl3pPr lvl="2" algn="ctr">
              <a:lnSpc>
                <a:spcPct val="90000"/>
              </a:lnSpc>
              <a:spcBef>
                <a:spcPts val="500"/>
              </a:spcBef>
              <a:spcAft>
                <a:spcPts val="0"/>
              </a:spcAft>
              <a:buSzPts val="108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39"/>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9"/>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40"/>
          <p:cNvSpPr txBox="1">
            <a:spLocks noGrp="1"/>
          </p:cNvSpPr>
          <p:nvPr>
            <p:ph type="title"/>
          </p:nvPr>
        </p:nvSpPr>
        <p:spPr>
          <a:xfrm>
            <a:off x="831850" y="1709824"/>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E75B5"/>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0"/>
          <p:cNvSpPr txBox="1">
            <a:spLocks noGrp="1"/>
          </p:cNvSpPr>
          <p:nvPr>
            <p:ph type="body" idx="1"/>
          </p:nvPr>
        </p:nvSpPr>
        <p:spPr>
          <a:xfrm>
            <a:off x="831850" y="4589549"/>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2400">
                <a:solidFill>
                  <a:srgbClr val="888888"/>
                </a:solidFill>
              </a:defRPr>
            </a:lvl1pPr>
            <a:lvl2pPr marL="914400" lvl="1" indent="-228600" algn="l">
              <a:lnSpc>
                <a:spcPct val="90000"/>
              </a:lnSpc>
              <a:spcBef>
                <a:spcPts val="500"/>
              </a:spcBef>
              <a:spcAft>
                <a:spcPts val="0"/>
              </a:spcAft>
              <a:buSzPts val="1400"/>
              <a:buNone/>
              <a:defRPr sz="2000">
                <a:solidFill>
                  <a:srgbClr val="888888"/>
                </a:solidFill>
              </a:defRPr>
            </a:lvl2pPr>
            <a:lvl3pPr marL="1371600" lvl="2" indent="-228600" algn="l">
              <a:lnSpc>
                <a:spcPct val="90000"/>
              </a:lnSpc>
              <a:spcBef>
                <a:spcPts val="500"/>
              </a:spcBef>
              <a:spcAft>
                <a:spcPts val="0"/>
              </a:spcAft>
              <a:buSzPts val="108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262801" y="889201"/>
            <a:ext cx="5617177" cy="5340251"/>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1"/>
          <p:cNvSpPr txBox="1">
            <a:spLocks noGrp="1"/>
          </p:cNvSpPr>
          <p:nvPr>
            <p:ph type="body" idx="2"/>
          </p:nvPr>
        </p:nvSpPr>
        <p:spPr>
          <a:xfrm>
            <a:off x="6096001" y="896364"/>
            <a:ext cx="5617177" cy="5340251"/>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1"/>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8"/>
        <p:cNvGrpSpPr/>
        <p:nvPr/>
      </p:nvGrpSpPr>
      <p:grpSpPr>
        <a:xfrm>
          <a:off x="0" y="0"/>
          <a:ext cx="0" cy="0"/>
          <a:chOff x="0" y="0"/>
          <a:chExt cx="0" cy="0"/>
        </a:xfrm>
      </p:grpSpPr>
      <p:sp>
        <p:nvSpPr>
          <p:cNvPr id="79" name="Google Shape;79;p42"/>
          <p:cNvSpPr txBox="1">
            <a:spLocks noGrp="1"/>
          </p:cNvSpPr>
          <p:nvPr>
            <p:ph type="title"/>
          </p:nvPr>
        </p:nvSpPr>
        <p:spPr>
          <a:xfrm>
            <a:off x="695400" y="365129"/>
            <a:ext cx="10515600" cy="7596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800"/>
              <a:buNone/>
              <a:defRPr sz="2400" b="1">
                <a:solidFill>
                  <a:srgbClr val="3F3F3F"/>
                </a:solidFill>
              </a:defRPr>
            </a:lvl1pPr>
            <a:lvl2pPr marL="914400" lvl="1" indent="-228600" algn="l">
              <a:lnSpc>
                <a:spcPct val="90000"/>
              </a:lnSpc>
              <a:spcBef>
                <a:spcPts val="500"/>
              </a:spcBef>
              <a:spcAft>
                <a:spcPts val="0"/>
              </a:spcAft>
              <a:buSzPts val="1400"/>
              <a:buNone/>
              <a:defRPr sz="2000" b="1"/>
            </a:lvl2pPr>
            <a:lvl3pPr marL="1371600" lvl="2" indent="-228600" algn="l">
              <a:lnSpc>
                <a:spcPct val="90000"/>
              </a:lnSpc>
              <a:spcBef>
                <a:spcPts val="500"/>
              </a:spcBef>
              <a:spcAft>
                <a:spcPts val="0"/>
              </a:spcAft>
              <a:buSzPts val="108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800"/>
              <a:buNone/>
              <a:defRPr sz="2400" b="1">
                <a:solidFill>
                  <a:srgbClr val="3F3F3F"/>
                </a:solidFill>
              </a:defRPr>
            </a:lvl1pPr>
            <a:lvl2pPr marL="914400" lvl="1" indent="-228600" algn="l">
              <a:lnSpc>
                <a:spcPct val="90000"/>
              </a:lnSpc>
              <a:spcBef>
                <a:spcPts val="500"/>
              </a:spcBef>
              <a:spcAft>
                <a:spcPts val="0"/>
              </a:spcAft>
              <a:buSzPts val="1400"/>
              <a:buNone/>
              <a:defRPr sz="2000" b="1"/>
            </a:lvl2pPr>
            <a:lvl3pPr marL="1371600" lvl="2" indent="-228600" algn="l">
              <a:lnSpc>
                <a:spcPct val="90000"/>
              </a:lnSpc>
              <a:spcBef>
                <a:spcPts val="500"/>
              </a:spcBef>
              <a:spcAft>
                <a:spcPts val="0"/>
              </a:spcAft>
              <a:buSzPts val="108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3"/>
          <p:cNvSpPr txBox="1">
            <a:spLocks noGrp="1"/>
          </p:cNvSpPr>
          <p:nvPr>
            <p:ph type="title"/>
          </p:nvPr>
        </p:nvSpPr>
        <p:spPr>
          <a:xfrm>
            <a:off x="1114679" y="26064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2300"/>
              <a:buFont typeface="Open Sans"/>
              <a:buNone/>
              <a:defRPr>
                <a:solidFill>
                  <a:srgbClr val="2E75B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48343" y="1941632"/>
            <a:ext cx="9144000" cy="137710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7"/>
          <p:cNvSpPr txBox="1">
            <a:spLocks noGrp="1"/>
          </p:cNvSpPr>
          <p:nvPr>
            <p:ph type="subTitle" idx="1"/>
          </p:nvPr>
        </p:nvSpPr>
        <p:spPr>
          <a:xfrm>
            <a:off x="120352" y="3260692"/>
            <a:ext cx="9144000" cy="1655762"/>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_Title Only">
  <p:cSld name="1_Title Only">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a:off x="589883" y="42975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2300"/>
              <a:buFont typeface="Open Sans"/>
              <a:buNone/>
              <a:defRPr>
                <a:solidFill>
                  <a:srgbClr val="2E75B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4"/>
          <p:cNvSpPr/>
          <p:nvPr/>
        </p:nvSpPr>
        <p:spPr>
          <a:xfrm>
            <a:off x="3575720" y="1124744"/>
            <a:ext cx="8208912" cy="5544616"/>
          </a:xfrm>
          <a:prstGeom prst="roundRect">
            <a:avLst>
              <a:gd name="adj" fmla="val 2988"/>
            </a:avLst>
          </a:prstGeom>
          <a:gradFill>
            <a:gsLst>
              <a:gs pos="0">
                <a:srgbClr val="757070">
                  <a:alpha val="13725"/>
                </a:srgbClr>
              </a:gs>
              <a:gs pos="100000">
                <a:srgbClr val="3F3F3F">
                  <a:alpha val="1764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FFFFFF"/>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2_Title Only">
  <p:cSld name="2_Title Only">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45"/>
          <p:cNvSpPr txBox="1">
            <a:spLocks noGrp="1"/>
          </p:cNvSpPr>
          <p:nvPr>
            <p:ph type="title"/>
          </p:nvPr>
        </p:nvSpPr>
        <p:spPr>
          <a:xfrm>
            <a:off x="589883" y="429758"/>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2300"/>
              <a:buFont typeface="Open Sans"/>
              <a:buNone/>
              <a:defRPr>
                <a:solidFill>
                  <a:srgbClr val="2E75B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92"/>
        <p:cNvGrpSpPr/>
        <p:nvPr/>
      </p:nvGrpSpPr>
      <p:grpSpPr>
        <a:xfrm>
          <a:off x="0" y="0"/>
          <a:ext cx="0" cy="0"/>
          <a:chOff x="0" y="0"/>
          <a:chExt cx="0" cy="0"/>
        </a:xfrm>
      </p:grpSpPr>
      <p:sp>
        <p:nvSpPr>
          <p:cNvPr id="93" name="Google Shape;93;p47"/>
          <p:cNvSpPr/>
          <p:nvPr/>
        </p:nvSpPr>
        <p:spPr>
          <a:xfrm>
            <a:off x="0" y="581746"/>
            <a:ext cx="12192000" cy="5943598"/>
          </a:xfrm>
          <a:prstGeom prst="rect">
            <a:avLst/>
          </a:prstGeom>
          <a:gradFill>
            <a:gsLst>
              <a:gs pos="0">
                <a:srgbClr val="114C69">
                  <a:alpha val="69803"/>
                </a:srgbClr>
              </a:gs>
              <a:gs pos="33000">
                <a:srgbClr val="135474">
                  <a:alpha val="78823"/>
                </a:srgbClr>
              </a:gs>
              <a:gs pos="70000">
                <a:srgbClr val="145C7E">
                  <a:alpha val="60000"/>
                </a:srgbClr>
              </a:gs>
              <a:gs pos="100000">
                <a:srgbClr val="114C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47"/>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5"/>
        <p:cNvGrpSpPr/>
        <p:nvPr/>
      </p:nvGrpSpPr>
      <p:grpSpPr>
        <a:xfrm>
          <a:off x="0" y="0"/>
          <a:ext cx="0" cy="0"/>
          <a:chOff x="0" y="0"/>
          <a:chExt cx="0" cy="0"/>
        </a:xfrm>
      </p:grpSpPr>
      <p:sp>
        <p:nvSpPr>
          <p:cNvPr id="96" name="Google Shape;96;p48"/>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E75B5"/>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48"/>
          <p:cNvSpPr txBox="1">
            <a:spLocks noGrp="1"/>
          </p:cNvSpPr>
          <p:nvPr>
            <p:ph type="body" idx="1"/>
          </p:nvPr>
        </p:nvSpPr>
        <p:spPr>
          <a:xfrm>
            <a:off x="5183240" y="987511"/>
            <a:ext cx="6172201"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3F3F3F"/>
              </a:buClr>
              <a:buSzPts val="2400"/>
              <a:buChar char="■"/>
              <a:defRPr sz="3200">
                <a:solidFill>
                  <a:srgbClr val="3F3F3F"/>
                </a:solidFill>
              </a:defRPr>
            </a:lvl1pPr>
            <a:lvl2pPr marL="914400" lvl="1" indent="-353060" algn="l">
              <a:lnSpc>
                <a:spcPct val="90000"/>
              </a:lnSpc>
              <a:spcBef>
                <a:spcPts val="500"/>
              </a:spcBef>
              <a:spcAft>
                <a:spcPts val="0"/>
              </a:spcAft>
              <a:buClr>
                <a:srgbClr val="3F3F3F"/>
              </a:buClr>
              <a:buSzPts val="1960"/>
              <a:buChar char="🞐"/>
              <a:defRPr sz="2800">
                <a:solidFill>
                  <a:srgbClr val="3F3F3F"/>
                </a:solidFill>
              </a:defRPr>
            </a:lvl2pPr>
            <a:lvl3pPr marL="1371600" lvl="2" indent="-320039" algn="l">
              <a:lnSpc>
                <a:spcPct val="90000"/>
              </a:lnSpc>
              <a:spcBef>
                <a:spcPts val="500"/>
              </a:spcBef>
              <a:spcAft>
                <a:spcPts val="0"/>
              </a:spcAft>
              <a:buClr>
                <a:srgbClr val="3F3F3F"/>
              </a:buClr>
              <a:buSzPts val="1440"/>
              <a:buChar char="●"/>
              <a:defRPr sz="2400">
                <a:solidFill>
                  <a:srgbClr val="3F3F3F"/>
                </a:solidFill>
              </a:defRPr>
            </a:lvl3pPr>
            <a:lvl4pPr marL="1828800" lvl="3" indent="-355600" algn="l">
              <a:lnSpc>
                <a:spcPct val="90000"/>
              </a:lnSpc>
              <a:spcBef>
                <a:spcPts val="500"/>
              </a:spcBef>
              <a:spcAft>
                <a:spcPts val="0"/>
              </a:spcAft>
              <a:buClr>
                <a:srgbClr val="3F3F3F"/>
              </a:buClr>
              <a:buSzPts val="2000"/>
              <a:buChar char="•"/>
              <a:defRPr sz="2000">
                <a:solidFill>
                  <a:srgbClr val="3F3F3F"/>
                </a:solidFill>
              </a:defRPr>
            </a:lvl4pPr>
            <a:lvl5pPr marL="2286000" lvl="4" indent="-355600" algn="l">
              <a:lnSpc>
                <a:spcPct val="90000"/>
              </a:lnSpc>
              <a:spcBef>
                <a:spcPts val="500"/>
              </a:spcBef>
              <a:spcAft>
                <a:spcPts val="0"/>
              </a:spcAft>
              <a:buClr>
                <a:srgbClr val="3F3F3F"/>
              </a:buClr>
              <a:buSzPts val="2000"/>
              <a:buChar char="•"/>
              <a:defRPr sz="2000">
                <a:solidFill>
                  <a:srgbClr val="3F3F3F"/>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8" name="Google Shape;98;p48"/>
          <p:cNvSpPr txBox="1">
            <a:spLocks noGrp="1"/>
          </p:cNvSpPr>
          <p:nvPr>
            <p:ph type="body" idx="2"/>
          </p:nvPr>
        </p:nvSpPr>
        <p:spPr>
          <a:xfrm>
            <a:off x="839791"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600">
                <a:solidFill>
                  <a:srgbClr val="3F3F3F"/>
                </a:solidFill>
              </a:defRPr>
            </a:lvl1pPr>
            <a:lvl2pPr marL="914400" lvl="1" indent="-228600" algn="l">
              <a:lnSpc>
                <a:spcPct val="90000"/>
              </a:lnSpc>
              <a:spcBef>
                <a:spcPts val="500"/>
              </a:spcBef>
              <a:spcAft>
                <a:spcPts val="0"/>
              </a:spcAft>
              <a:buSzPts val="980"/>
              <a:buNone/>
              <a:defRPr sz="1400"/>
            </a:lvl2pPr>
            <a:lvl3pPr marL="1371600" lvl="2" indent="-228600" algn="l">
              <a:lnSpc>
                <a:spcPct val="90000"/>
              </a:lnSpc>
              <a:spcBef>
                <a:spcPts val="500"/>
              </a:spcBef>
              <a:spcAft>
                <a:spcPts val="0"/>
              </a:spcAft>
              <a:buSzPts val="72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9"/>
        <p:cNvGrpSpPr/>
        <p:nvPr/>
      </p:nvGrpSpPr>
      <p:grpSpPr>
        <a:xfrm>
          <a:off x="0" y="0"/>
          <a:ext cx="0" cy="0"/>
          <a:chOff x="0" y="0"/>
          <a:chExt cx="0" cy="0"/>
        </a:xfrm>
      </p:grpSpPr>
      <p:sp>
        <p:nvSpPr>
          <p:cNvPr id="100" name="Google Shape;100;p49"/>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E75B5"/>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9"/>
          <p:cNvSpPr>
            <a:spLocks noGrp="1"/>
          </p:cNvSpPr>
          <p:nvPr>
            <p:ph type="pic" idx="2"/>
          </p:nvPr>
        </p:nvSpPr>
        <p:spPr>
          <a:xfrm>
            <a:off x="5183240" y="987511"/>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accent1"/>
              </a:buClr>
              <a:buSzPts val="2400"/>
              <a:buFont typeface="Noto Sans Symbols"/>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500"/>
              </a:spcBef>
              <a:spcAft>
                <a:spcPts val="0"/>
              </a:spcAft>
              <a:buClr>
                <a:schemeClr val="accent1"/>
              </a:buClr>
              <a:buSzPts val="1960"/>
              <a:buFont typeface="Noto Sans Symbols"/>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chemeClr val="accent1"/>
              </a:buClr>
              <a:buSzPts val="1440"/>
              <a:buFont typeface="Noto Sans Symbols"/>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chemeClr val="accent1"/>
              </a:buClr>
              <a:buSzPts val="2000"/>
              <a:buFont typeface="Arial"/>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chemeClr val="accent1"/>
              </a:buClr>
              <a:buSzPts val="2000"/>
              <a:buFont typeface="Arial"/>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2" name="Google Shape;102;p49"/>
          <p:cNvSpPr txBox="1">
            <a:spLocks noGrp="1"/>
          </p:cNvSpPr>
          <p:nvPr>
            <p:ph type="body" idx="1"/>
          </p:nvPr>
        </p:nvSpPr>
        <p:spPr>
          <a:xfrm>
            <a:off x="839791"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600">
                <a:solidFill>
                  <a:srgbClr val="3F3F3F"/>
                </a:solidFill>
              </a:defRPr>
            </a:lvl1pPr>
            <a:lvl2pPr marL="914400" lvl="1" indent="-228600" algn="l">
              <a:lnSpc>
                <a:spcPct val="90000"/>
              </a:lnSpc>
              <a:spcBef>
                <a:spcPts val="500"/>
              </a:spcBef>
              <a:spcAft>
                <a:spcPts val="0"/>
              </a:spcAft>
              <a:buSzPts val="980"/>
              <a:buNone/>
              <a:defRPr sz="1400"/>
            </a:lvl2pPr>
            <a:lvl3pPr marL="1371600" lvl="2" indent="-228600" algn="l">
              <a:lnSpc>
                <a:spcPct val="90000"/>
              </a:lnSpc>
              <a:spcBef>
                <a:spcPts val="500"/>
              </a:spcBef>
              <a:spcAft>
                <a:spcPts val="0"/>
              </a:spcAft>
              <a:buSzPts val="72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03"/>
        <p:cNvGrpSpPr/>
        <p:nvPr/>
      </p:nvGrpSpPr>
      <p:grpSpPr>
        <a:xfrm>
          <a:off x="0" y="0"/>
          <a:ext cx="0" cy="0"/>
          <a:chOff x="0" y="0"/>
          <a:chExt cx="0" cy="0"/>
        </a:xfrm>
      </p:grpSpPr>
      <p:sp>
        <p:nvSpPr>
          <p:cNvPr id="104" name="Google Shape;104;p50"/>
          <p:cNvSpPr txBox="1">
            <a:spLocks noGrp="1"/>
          </p:cNvSpPr>
          <p:nvPr>
            <p:ph type="body" idx="1"/>
          </p:nvPr>
        </p:nvSpPr>
        <p:spPr>
          <a:xfrm rot="5400000">
            <a:off x="3351472" y="-2196777"/>
            <a:ext cx="5490914" cy="11665296"/>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50"/>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1000"/>
              </a:spcBef>
              <a:spcAft>
                <a:spcPts val="0"/>
              </a:spcAft>
              <a:buSzPts val="2100"/>
              <a:buChar char="■"/>
              <a:defRPr>
                <a:solidFill>
                  <a:srgbClr val="3F3F3F"/>
                </a:solidFill>
              </a:defRPr>
            </a:lvl1pPr>
            <a:lvl2pPr marL="914400" lvl="1" indent="-335280" algn="l">
              <a:lnSpc>
                <a:spcPct val="90000"/>
              </a:lnSpc>
              <a:spcBef>
                <a:spcPts val="500"/>
              </a:spcBef>
              <a:spcAft>
                <a:spcPts val="0"/>
              </a:spcAft>
              <a:buSzPts val="1680"/>
              <a:buChar char="🞐"/>
              <a:defRPr>
                <a:solidFill>
                  <a:srgbClr val="3F3F3F"/>
                </a:solidFill>
              </a:defRPr>
            </a:lvl2pPr>
            <a:lvl3pPr marL="1371600" lvl="2" indent="-304800" algn="l">
              <a:lnSpc>
                <a:spcPct val="90000"/>
              </a:lnSpc>
              <a:spcBef>
                <a:spcPts val="500"/>
              </a:spcBef>
              <a:spcAft>
                <a:spcPts val="0"/>
              </a:spcAft>
              <a:buSzPts val="1200"/>
              <a:buChar char="●"/>
              <a:defRPr>
                <a:solidFill>
                  <a:srgbClr val="3F3F3F"/>
                </a:solidFill>
              </a:defRPr>
            </a:lvl3pPr>
            <a:lvl4pPr marL="1828800" lvl="3" indent="-342900" algn="l">
              <a:lnSpc>
                <a:spcPct val="90000"/>
              </a:lnSpc>
              <a:spcBef>
                <a:spcPts val="500"/>
              </a:spcBef>
              <a:spcAft>
                <a:spcPts val="0"/>
              </a:spcAft>
              <a:buSzPts val="1800"/>
              <a:buChar char="•"/>
              <a:defRPr>
                <a:solidFill>
                  <a:srgbClr val="3F3F3F"/>
                </a:solidFill>
              </a:defRPr>
            </a:lvl4pPr>
            <a:lvl5pPr marL="2286000" lvl="4" indent="-342900" algn="l">
              <a:lnSpc>
                <a:spcPct val="90000"/>
              </a:lnSpc>
              <a:spcBef>
                <a:spcPts val="500"/>
              </a:spcBef>
              <a:spcAft>
                <a:spcPts val="0"/>
              </a:spcAft>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7"/>
        <p:cNvGrpSpPr/>
        <p:nvPr/>
      </p:nvGrpSpPr>
      <p:grpSpPr>
        <a:xfrm>
          <a:off x="0" y="0"/>
          <a:ext cx="0" cy="0"/>
          <a:chOff x="0" y="0"/>
          <a:chExt cx="0" cy="0"/>
        </a:xfrm>
      </p:grpSpPr>
      <p:sp>
        <p:nvSpPr>
          <p:cNvPr id="118" name="Google Shape;118;p53"/>
          <p:cNvSpPr txBox="1">
            <a:spLocks noGrp="1"/>
          </p:cNvSpPr>
          <p:nvPr>
            <p:ph type="ctrTitle"/>
          </p:nvPr>
        </p:nvSpPr>
        <p:spPr>
          <a:xfrm>
            <a:off x="48343" y="1941632"/>
            <a:ext cx="9144000" cy="137710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9" name="Google Shape;119;p53"/>
          <p:cNvSpPr txBox="1">
            <a:spLocks noGrp="1"/>
          </p:cNvSpPr>
          <p:nvPr>
            <p:ph type="subTitle" idx="1"/>
          </p:nvPr>
        </p:nvSpPr>
        <p:spPr>
          <a:xfrm>
            <a:off x="120352" y="3260692"/>
            <a:ext cx="9144000" cy="1655762"/>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sp>
        <p:nvSpPr>
          <p:cNvPr id="121" name="Google Shape;121;p54"/>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 name="Google Shape;122;p54"/>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28"/>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8"/>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p55"/>
          <p:cNvSpPr txBox="1">
            <a:spLocks noGrp="1"/>
          </p:cNvSpPr>
          <p:nvPr>
            <p:ph type="title"/>
          </p:nvPr>
        </p:nvSpPr>
        <p:spPr>
          <a:xfrm>
            <a:off x="831850" y="1709824"/>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5" name="Google Shape;125;p55"/>
          <p:cNvSpPr txBox="1">
            <a:spLocks noGrp="1"/>
          </p:cNvSpPr>
          <p:nvPr>
            <p:ph type="body" idx="1"/>
          </p:nvPr>
        </p:nvSpPr>
        <p:spPr>
          <a:xfrm>
            <a:off x="831850" y="4589549"/>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56"/>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56"/>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9" name="Google Shape;129;p56"/>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57"/>
          <p:cNvSpPr txBox="1">
            <a:spLocks noGrp="1"/>
          </p:cNvSpPr>
          <p:nvPr>
            <p:ph type="title"/>
          </p:nvPr>
        </p:nvSpPr>
        <p:spPr>
          <a:xfrm>
            <a:off x="839790"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3" name="Google Shape;133;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4" name="Google Shape;134;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5" name="Google Shape;135;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p58"/>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Tree>
  </p:cSld>
  <p:clrMapOvr>
    <a:masterClrMapping/>
  </p:clrMapOvr>
  <p:transition spd="slow">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60"/>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60"/>
          <p:cNvSpPr txBox="1">
            <a:spLocks noGrp="1"/>
          </p:cNvSpPr>
          <p:nvPr>
            <p:ph type="body" idx="1"/>
          </p:nvPr>
        </p:nvSpPr>
        <p:spPr>
          <a:xfrm>
            <a:off x="5183240" y="987511"/>
            <a:ext cx="6172201"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2" name="Google Shape;142;p60"/>
          <p:cNvSpPr txBox="1">
            <a:spLocks noGrp="1"/>
          </p:cNvSpPr>
          <p:nvPr>
            <p:ph type="body" idx="2"/>
          </p:nvPr>
        </p:nvSpPr>
        <p:spPr>
          <a:xfrm>
            <a:off x="839791" y="2057400"/>
            <a:ext cx="393223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3"/>
        <p:cNvGrpSpPr/>
        <p:nvPr/>
      </p:nvGrpSpPr>
      <p:grpSpPr>
        <a:xfrm>
          <a:off x="0" y="0"/>
          <a:ext cx="0" cy="0"/>
          <a:chOff x="0" y="0"/>
          <a:chExt cx="0" cy="0"/>
        </a:xfrm>
      </p:grpSpPr>
      <p:sp>
        <p:nvSpPr>
          <p:cNvPr id="144" name="Google Shape;144;p61"/>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5" name="Google Shape;145;p61"/>
          <p:cNvSpPr>
            <a:spLocks noGrp="1"/>
          </p:cNvSpPr>
          <p:nvPr>
            <p:ph type="pic" idx="2"/>
          </p:nvPr>
        </p:nvSpPr>
        <p:spPr>
          <a:xfrm>
            <a:off x="5183240" y="987511"/>
            <a:ext cx="6172201"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6" name="Google Shape;146;p61"/>
          <p:cNvSpPr txBox="1">
            <a:spLocks noGrp="1"/>
          </p:cNvSpPr>
          <p:nvPr>
            <p:ph type="body" idx="1"/>
          </p:nvPr>
        </p:nvSpPr>
        <p:spPr>
          <a:xfrm>
            <a:off x="839791" y="2057400"/>
            <a:ext cx="393223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62"/>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9" name="Google Shape;149;p62"/>
          <p:cNvSpPr txBox="1">
            <a:spLocks noGrp="1"/>
          </p:cNvSpPr>
          <p:nvPr>
            <p:ph type="body" idx="1"/>
          </p:nvPr>
        </p:nvSpPr>
        <p:spPr>
          <a:xfrm rot="5400000">
            <a:off x="3920332"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sp>
        <p:nvSpPr>
          <p:cNvPr id="151" name="Google Shape;151;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3"/>
        <p:cNvGrpSpPr/>
        <p:nvPr/>
      </p:nvGrpSpPr>
      <p:grpSpPr>
        <a:xfrm>
          <a:off x="0" y="0"/>
          <a:ext cx="0" cy="0"/>
          <a:chOff x="0" y="0"/>
          <a:chExt cx="0" cy="0"/>
        </a:xfrm>
      </p:grpSpPr>
      <p:sp>
        <p:nvSpPr>
          <p:cNvPr id="154" name="Google Shape;154;p64"/>
          <p:cNvSpPr txBox="1">
            <a:spLocks noGrp="1"/>
          </p:cNvSpPr>
          <p:nvPr>
            <p:ph type="sldNum" idx="12"/>
          </p:nvPr>
        </p:nvSpPr>
        <p:spPr>
          <a:xfrm>
            <a:off x="8610601" y="6356436"/>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9"/>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29"/>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Content white">
  <p:cSld name="Title and Content white">
    <p:bg>
      <p:bgPr>
        <a:solidFill>
          <a:schemeClr val="lt1"/>
        </a:solidFill>
        <a:effectLst/>
      </p:bgPr>
    </p:bg>
    <p:spTree>
      <p:nvGrpSpPr>
        <p:cNvPr id="1" name="Shape 155"/>
        <p:cNvGrpSpPr/>
        <p:nvPr/>
      </p:nvGrpSpPr>
      <p:grpSpPr>
        <a:xfrm>
          <a:off x="0" y="0"/>
          <a:ext cx="0" cy="0"/>
          <a:chOff x="0" y="0"/>
          <a:chExt cx="0" cy="0"/>
        </a:xfrm>
      </p:grpSpPr>
      <p:sp>
        <p:nvSpPr>
          <p:cNvPr id="156" name="Google Shape;156;p65"/>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1000"/>
              </a:spcBef>
              <a:spcAft>
                <a:spcPts val="0"/>
              </a:spcAft>
              <a:buClr>
                <a:srgbClr val="3F3F3F"/>
              </a:buClr>
              <a:buSzPts val="2100"/>
              <a:buFont typeface="Arial"/>
              <a:buChar char="■"/>
              <a:defRPr sz="2800" b="0" i="0" u="none" strike="noStrike" cap="none">
                <a:solidFill>
                  <a:srgbClr val="3F3F3F"/>
                </a:solidFill>
                <a:latin typeface="Calibri"/>
                <a:ea typeface="Calibri"/>
                <a:cs typeface="Calibri"/>
                <a:sym typeface="Calibri"/>
              </a:defRPr>
            </a:lvl1pPr>
            <a:lvl2pPr marL="914400" marR="0" lvl="1" indent="-335280" algn="l" rtl="0">
              <a:lnSpc>
                <a:spcPct val="90000"/>
              </a:lnSpc>
              <a:spcBef>
                <a:spcPts val="500"/>
              </a:spcBef>
              <a:spcAft>
                <a:spcPts val="0"/>
              </a:spcAft>
              <a:buClr>
                <a:srgbClr val="3F3F3F"/>
              </a:buClr>
              <a:buSzPts val="1680"/>
              <a:buFont typeface="Arial"/>
              <a:buChar char="🞐"/>
              <a:defRPr sz="2400" b="0" i="0" u="none" strike="noStrike" cap="none">
                <a:solidFill>
                  <a:srgbClr val="3F3F3F"/>
                </a:solidFill>
                <a:latin typeface="Calibri"/>
                <a:ea typeface="Calibri"/>
                <a:cs typeface="Calibri"/>
                <a:sym typeface="Calibri"/>
              </a:defRPr>
            </a:lvl2pPr>
            <a:lvl3pPr marL="1371600" marR="0" lvl="2" indent="-304800" algn="l" rtl="0">
              <a:lnSpc>
                <a:spcPct val="90000"/>
              </a:lnSpc>
              <a:spcBef>
                <a:spcPts val="500"/>
              </a:spcBef>
              <a:spcAft>
                <a:spcPts val="0"/>
              </a:spcAft>
              <a:buClr>
                <a:srgbClr val="3F3F3F"/>
              </a:buClr>
              <a:buSzPts val="12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65"/>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E75B5"/>
              </a:buClr>
              <a:buSzPts val="18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Google Shape;173;p6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6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1800"/>
              <a:buNone/>
              <a:defRPr sz="2400"/>
            </a:lvl1pPr>
            <a:lvl2pPr lvl="1" algn="ctr">
              <a:lnSpc>
                <a:spcPct val="90000"/>
              </a:lnSpc>
              <a:spcBef>
                <a:spcPts val="500"/>
              </a:spcBef>
              <a:spcAft>
                <a:spcPts val="0"/>
              </a:spcAft>
              <a:buSzPts val="1400"/>
              <a:buNone/>
              <a:defRPr sz="2000"/>
            </a:lvl2pPr>
            <a:lvl3pPr lvl="2" algn="ctr">
              <a:lnSpc>
                <a:spcPct val="90000"/>
              </a:lnSpc>
              <a:spcBef>
                <a:spcPts val="500"/>
              </a:spcBef>
              <a:spcAft>
                <a:spcPts val="0"/>
              </a:spcAft>
              <a:buSzPts val="108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5"/>
        <p:cNvGrpSpPr/>
        <p:nvPr/>
      </p:nvGrpSpPr>
      <p:grpSpPr>
        <a:xfrm>
          <a:off x="0" y="0"/>
          <a:ext cx="0" cy="0"/>
          <a:chOff x="0" y="0"/>
          <a:chExt cx="0" cy="0"/>
        </a:xfrm>
      </p:grpSpPr>
      <p:sp>
        <p:nvSpPr>
          <p:cNvPr id="176" name="Google Shape;176;p68"/>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68"/>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8"/>
        <p:cNvGrpSpPr/>
        <p:nvPr/>
      </p:nvGrpSpPr>
      <p:grpSpPr>
        <a:xfrm>
          <a:off x="0" y="0"/>
          <a:ext cx="0" cy="0"/>
          <a:chOff x="0" y="0"/>
          <a:chExt cx="0" cy="0"/>
        </a:xfrm>
      </p:grpSpPr>
      <p:sp>
        <p:nvSpPr>
          <p:cNvPr id="179" name="Google Shape;179;p69"/>
          <p:cNvSpPr txBox="1">
            <a:spLocks noGrp="1"/>
          </p:cNvSpPr>
          <p:nvPr>
            <p:ph type="title"/>
          </p:nvPr>
        </p:nvSpPr>
        <p:spPr>
          <a:xfrm>
            <a:off x="831850" y="1709824"/>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69"/>
          <p:cNvSpPr txBox="1">
            <a:spLocks noGrp="1"/>
          </p:cNvSpPr>
          <p:nvPr>
            <p:ph type="body" idx="1"/>
          </p:nvPr>
        </p:nvSpPr>
        <p:spPr>
          <a:xfrm>
            <a:off x="831850" y="4589549"/>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800"/>
              <a:buNone/>
              <a:defRPr sz="2400">
                <a:solidFill>
                  <a:srgbClr val="888888"/>
                </a:solidFill>
              </a:defRPr>
            </a:lvl1pPr>
            <a:lvl2pPr marL="914400" lvl="1" indent="-228600" algn="l">
              <a:lnSpc>
                <a:spcPct val="90000"/>
              </a:lnSpc>
              <a:spcBef>
                <a:spcPts val="500"/>
              </a:spcBef>
              <a:spcAft>
                <a:spcPts val="0"/>
              </a:spcAft>
              <a:buSzPts val="1400"/>
              <a:buNone/>
              <a:defRPr sz="2000">
                <a:solidFill>
                  <a:srgbClr val="888888"/>
                </a:solidFill>
              </a:defRPr>
            </a:lvl2pPr>
            <a:lvl3pPr marL="1371600" lvl="2" indent="-228600" algn="l">
              <a:lnSpc>
                <a:spcPct val="90000"/>
              </a:lnSpc>
              <a:spcBef>
                <a:spcPts val="500"/>
              </a:spcBef>
              <a:spcAft>
                <a:spcPts val="0"/>
              </a:spcAft>
              <a:buSzPts val="108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1"/>
        <p:cNvGrpSpPr/>
        <p:nvPr/>
      </p:nvGrpSpPr>
      <p:grpSpPr>
        <a:xfrm>
          <a:off x="0" y="0"/>
          <a:ext cx="0" cy="0"/>
          <a:chOff x="0" y="0"/>
          <a:chExt cx="0" cy="0"/>
        </a:xfrm>
      </p:grpSpPr>
      <p:sp>
        <p:nvSpPr>
          <p:cNvPr id="182" name="Google Shape;182;p70"/>
          <p:cNvSpPr txBox="1">
            <a:spLocks noGrp="1"/>
          </p:cNvSpPr>
          <p:nvPr>
            <p:ph type="body" idx="1"/>
          </p:nvPr>
        </p:nvSpPr>
        <p:spPr>
          <a:xfrm>
            <a:off x="262801" y="889201"/>
            <a:ext cx="5617177" cy="5340251"/>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70"/>
          <p:cNvSpPr txBox="1">
            <a:spLocks noGrp="1"/>
          </p:cNvSpPr>
          <p:nvPr>
            <p:ph type="body" idx="2"/>
          </p:nvPr>
        </p:nvSpPr>
        <p:spPr>
          <a:xfrm>
            <a:off x="6096001" y="896364"/>
            <a:ext cx="5617177" cy="5340251"/>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70"/>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5"/>
        <p:cNvGrpSpPr/>
        <p:nvPr/>
      </p:nvGrpSpPr>
      <p:grpSpPr>
        <a:xfrm>
          <a:off x="0" y="0"/>
          <a:ext cx="0" cy="0"/>
          <a:chOff x="0" y="0"/>
          <a:chExt cx="0" cy="0"/>
        </a:xfrm>
      </p:grpSpPr>
      <p:sp>
        <p:nvSpPr>
          <p:cNvPr id="186" name="Google Shape;186;p71"/>
          <p:cNvSpPr txBox="1">
            <a:spLocks noGrp="1"/>
          </p:cNvSpPr>
          <p:nvPr>
            <p:ph type="title"/>
          </p:nvPr>
        </p:nvSpPr>
        <p:spPr>
          <a:xfrm>
            <a:off x="83979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7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800"/>
              <a:buNone/>
              <a:defRPr sz="2400" b="1"/>
            </a:lvl1pPr>
            <a:lvl2pPr marL="914400" lvl="1" indent="-228600" algn="l">
              <a:lnSpc>
                <a:spcPct val="90000"/>
              </a:lnSpc>
              <a:spcBef>
                <a:spcPts val="500"/>
              </a:spcBef>
              <a:spcAft>
                <a:spcPts val="0"/>
              </a:spcAft>
              <a:buSzPts val="1400"/>
              <a:buNone/>
              <a:defRPr sz="2000" b="1"/>
            </a:lvl2pPr>
            <a:lvl3pPr marL="1371600" lvl="2" indent="-228600" algn="l">
              <a:lnSpc>
                <a:spcPct val="90000"/>
              </a:lnSpc>
              <a:spcBef>
                <a:spcPts val="500"/>
              </a:spcBef>
              <a:spcAft>
                <a:spcPts val="0"/>
              </a:spcAft>
              <a:buSzPts val="108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7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7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1800"/>
              <a:buNone/>
              <a:defRPr sz="2400" b="1"/>
            </a:lvl1pPr>
            <a:lvl2pPr marL="914400" lvl="1" indent="-228600" algn="l">
              <a:lnSpc>
                <a:spcPct val="90000"/>
              </a:lnSpc>
              <a:spcBef>
                <a:spcPts val="500"/>
              </a:spcBef>
              <a:spcAft>
                <a:spcPts val="0"/>
              </a:spcAft>
              <a:buSzPts val="1400"/>
              <a:buNone/>
              <a:defRPr sz="2000" b="1"/>
            </a:lvl2pPr>
            <a:lvl3pPr marL="1371600" lvl="2" indent="-228600" algn="l">
              <a:lnSpc>
                <a:spcPct val="90000"/>
              </a:lnSpc>
              <a:spcBef>
                <a:spcPts val="500"/>
              </a:spcBef>
              <a:spcAft>
                <a:spcPts val="0"/>
              </a:spcAft>
              <a:buSzPts val="108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0" name="Google Shape;190;p7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1"/>
        <p:cNvGrpSpPr/>
        <p:nvPr/>
      </p:nvGrpSpPr>
      <p:grpSpPr>
        <a:xfrm>
          <a:off x="0" y="0"/>
          <a:ext cx="0" cy="0"/>
          <a:chOff x="0" y="0"/>
          <a:chExt cx="0" cy="0"/>
        </a:xfrm>
      </p:grpSpPr>
      <p:sp>
        <p:nvSpPr>
          <p:cNvPr id="192" name="Google Shape;192;p72"/>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4"/>
        <p:cNvGrpSpPr/>
        <p:nvPr/>
      </p:nvGrpSpPr>
      <p:grpSpPr>
        <a:xfrm>
          <a:off x="0" y="0"/>
          <a:ext cx="0" cy="0"/>
          <a:chOff x="0" y="0"/>
          <a:chExt cx="0" cy="0"/>
        </a:xfrm>
      </p:grpSpPr>
      <p:sp>
        <p:nvSpPr>
          <p:cNvPr id="195" name="Google Shape;195;p74"/>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74"/>
          <p:cNvSpPr txBox="1">
            <a:spLocks noGrp="1"/>
          </p:cNvSpPr>
          <p:nvPr>
            <p:ph type="body" idx="1"/>
          </p:nvPr>
        </p:nvSpPr>
        <p:spPr>
          <a:xfrm>
            <a:off x="5183240" y="987511"/>
            <a:ext cx="6172201"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SzPts val="2400"/>
              <a:buChar char="■"/>
              <a:defRPr sz="3200"/>
            </a:lvl1pPr>
            <a:lvl2pPr marL="914400" lvl="1" indent="-353060" algn="l">
              <a:lnSpc>
                <a:spcPct val="90000"/>
              </a:lnSpc>
              <a:spcBef>
                <a:spcPts val="500"/>
              </a:spcBef>
              <a:spcAft>
                <a:spcPts val="0"/>
              </a:spcAft>
              <a:buSzPts val="1960"/>
              <a:buChar char="🞐"/>
              <a:defRPr sz="2800"/>
            </a:lvl2pPr>
            <a:lvl3pPr marL="1371600" lvl="2" indent="-320039" algn="l">
              <a:lnSpc>
                <a:spcPct val="90000"/>
              </a:lnSpc>
              <a:spcBef>
                <a:spcPts val="500"/>
              </a:spcBef>
              <a:spcAft>
                <a:spcPts val="0"/>
              </a:spcAft>
              <a:buSzPts val="144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7" name="Google Shape;197;p74"/>
          <p:cNvSpPr txBox="1">
            <a:spLocks noGrp="1"/>
          </p:cNvSpPr>
          <p:nvPr>
            <p:ph type="body" idx="2"/>
          </p:nvPr>
        </p:nvSpPr>
        <p:spPr>
          <a:xfrm>
            <a:off x="839791"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600"/>
            </a:lvl1pPr>
            <a:lvl2pPr marL="914400" lvl="1" indent="-228600" algn="l">
              <a:lnSpc>
                <a:spcPct val="90000"/>
              </a:lnSpc>
              <a:spcBef>
                <a:spcPts val="500"/>
              </a:spcBef>
              <a:spcAft>
                <a:spcPts val="0"/>
              </a:spcAft>
              <a:buSzPts val="980"/>
              <a:buNone/>
              <a:defRPr sz="1400"/>
            </a:lvl2pPr>
            <a:lvl3pPr marL="1371600" lvl="2" indent="-228600" algn="l">
              <a:lnSpc>
                <a:spcPct val="90000"/>
              </a:lnSpc>
              <a:spcBef>
                <a:spcPts val="500"/>
              </a:spcBef>
              <a:spcAft>
                <a:spcPts val="0"/>
              </a:spcAft>
              <a:buSzPts val="72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8"/>
        <p:cNvGrpSpPr/>
        <p:nvPr/>
      </p:nvGrpSpPr>
      <p:grpSpPr>
        <a:xfrm>
          <a:off x="0" y="0"/>
          <a:ext cx="0" cy="0"/>
          <a:chOff x="0" y="0"/>
          <a:chExt cx="0" cy="0"/>
        </a:xfrm>
      </p:grpSpPr>
      <p:sp>
        <p:nvSpPr>
          <p:cNvPr id="199" name="Google Shape;199;p75"/>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75"/>
          <p:cNvSpPr>
            <a:spLocks noGrp="1"/>
          </p:cNvSpPr>
          <p:nvPr>
            <p:ph type="pic" idx="2"/>
          </p:nvPr>
        </p:nvSpPr>
        <p:spPr>
          <a:xfrm>
            <a:off x="5183240" y="987511"/>
            <a:ext cx="6172201"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accent1"/>
              </a:buClr>
              <a:buSzPts val="2400"/>
              <a:buFont typeface="Noto Sans Symbols"/>
              <a:buNone/>
              <a:defRPr sz="3200" b="0"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accent1"/>
              </a:buClr>
              <a:buSzPts val="1960"/>
              <a:buFont typeface="Noto Sans Symbols"/>
              <a:buNone/>
              <a:defRPr sz="2800" b="0" i="0" u="none" strike="noStrike" cap="none">
                <a:solidFill>
                  <a:schemeClr val="lt1"/>
                </a:solidFill>
                <a:latin typeface="Arial"/>
                <a:ea typeface="Arial"/>
                <a:cs typeface="Arial"/>
                <a:sym typeface="Arial"/>
              </a:defRPr>
            </a:lvl2pPr>
            <a:lvl3pPr marR="0" lvl="2" algn="l" rtl="0">
              <a:lnSpc>
                <a:spcPct val="90000"/>
              </a:lnSpc>
              <a:spcBef>
                <a:spcPts val="500"/>
              </a:spcBef>
              <a:spcAft>
                <a:spcPts val="0"/>
              </a:spcAft>
              <a:buClr>
                <a:schemeClr val="accent1"/>
              </a:buClr>
              <a:buSzPts val="1440"/>
              <a:buFont typeface="Noto Sans Symbols"/>
              <a:buNone/>
              <a:defRPr sz="2400" b="0" i="0" u="none" strike="noStrike" cap="none">
                <a:solidFill>
                  <a:schemeClr val="lt1"/>
                </a:solidFill>
                <a:latin typeface="Arial"/>
                <a:ea typeface="Arial"/>
                <a:cs typeface="Arial"/>
                <a:sym typeface="Arial"/>
              </a:defRPr>
            </a:lvl3pPr>
            <a:lvl4pPr marR="0" lvl="3" algn="l" rtl="0">
              <a:lnSpc>
                <a:spcPct val="90000"/>
              </a:lnSpc>
              <a:spcBef>
                <a:spcPts val="500"/>
              </a:spcBef>
              <a:spcAft>
                <a:spcPts val="0"/>
              </a:spcAft>
              <a:buClr>
                <a:schemeClr val="accent1"/>
              </a:buClr>
              <a:buSzPts val="2000"/>
              <a:buFont typeface="Arial"/>
              <a:buNone/>
              <a:defRPr sz="2000" b="0" i="0" u="none" strike="noStrike" cap="none">
                <a:solidFill>
                  <a:schemeClr val="lt1"/>
                </a:solidFill>
                <a:latin typeface="Arial"/>
                <a:ea typeface="Arial"/>
                <a:cs typeface="Arial"/>
                <a:sym typeface="Arial"/>
              </a:defRPr>
            </a:lvl4pPr>
            <a:lvl5pPr marR="0" lvl="4" algn="l" rtl="0">
              <a:lnSpc>
                <a:spcPct val="90000"/>
              </a:lnSpc>
              <a:spcBef>
                <a:spcPts val="500"/>
              </a:spcBef>
              <a:spcAft>
                <a:spcPts val="0"/>
              </a:spcAft>
              <a:buClr>
                <a:schemeClr val="accent1"/>
              </a:buClr>
              <a:buSzPts val="2000"/>
              <a:buFont typeface="Arial"/>
              <a:buNone/>
              <a:defRPr sz="20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01" name="Google Shape;201;p75"/>
          <p:cNvSpPr txBox="1">
            <a:spLocks noGrp="1"/>
          </p:cNvSpPr>
          <p:nvPr>
            <p:ph type="body" idx="1"/>
          </p:nvPr>
        </p:nvSpPr>
        <p:spPr>
          <a:xfrm>
            <a:off x="839791"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200"/>
              <a:buNone/>
              <a:defRPr sz="1600"/>
            </a:lvl1pPr>
            <a:lvl2pPr marL="914400" lvl="1" indent="-228600" algn="l">
              <a:lnSpc>
                <a:spcPct val="90000"/>
              </a:lnSpc>
              <a:spcBef>
                <a:spcPts val="500"/>
              </a:spcBef>
              <a:spcAft>
                <a:spcPts val="0"/>
              </a:spcAft>
              <a:buSzPts val="980"/>
              <a:buNone/>
              <a:defRPr sz="1400"/>
            </a:lvl2pPr>
            <a:lvl3pPr marL="1371600" lvl="2" indent="-228600" algn="l">
              <a:lnSpc>
                <a:spcPct val="90000"/>
              </a:lnSpc>
              <a:spcBef>
                <a:spcPts val="500"/>
              </a:spcBef>
              <a:spcAft>
                <a:spcPts val="0"/>
              </a:spcAft>
              <a:buSzPts val="72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839790"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0" name="Google Shape;30;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202"/>
        <p:cNvGrpSpPr/>
        <p:nvPr/>
      </p:nvGrpSpPr>
      <p:grpSpPr>
        <a:xfrm>
          <a:off x="0" y="0"/>
          <a:ext cx="0" cy="0"/>
          <a:chOff x="0" y="0"/>
          <a:chExt cx="0" cy="0"/>
        </a:xfrm>
      </p:grpSpPr>
      <p:sp>
        <p:nvSpPr>
          <p:cNvPr id="203" name="Google Shape;203;p76"/>
          <p:cNvSpPr txBox="1">
            <a:spLocks noGrp="1"/>
          </p:cNvSpPr>
          <p:nvPr>
            <p:ph type="body" idx="1"/>
          </p:nvPr>
        </p:nvSpPr>
        <p:spPr>
          <a:xfrm rot="5400000">
            <a:off x="3351472" y="-2196777"/>
            <a:ext cx="5490914" cy="11665296"/>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76"/>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5"/>
        <p:cNvGrpSpPr/>
        <p:nvPr/>
      </p:nvGrpSpPr>
      <p:grpSpPr>
        <a:xfrm>
          <a:off x="0" y="0"/>
          <a:ext cx="0" cy="0"/>
          <a:chOff x="0" y="0"/>
          <a:chExt cx="0" cy="0"/>
        </a:xfrm>
      </p:grpSpPr>
      <p:sp>
        <p:nvSpPr>
          <p:cNvPr id="206" name="Google Shape;206;p7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7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14325" algn="l">
              <a:lnSpc>
                <a:spcPct val="90000"/>
              </a:lnSpc>
              <a:spcBef>
                <a:spcPts val="1000"/>
              </a:spcBef>
              <a:spcAft>
                <a:spcPts val="0"/>
              </a:spcAft>
              <a:buSzPts val="1350"/>
              <a:buChar char="■"/>
              <a:defRPr/>
            </a:lvl1pPr>
            <a:lvl2pPr marL="914400" lvl="1" indent="-308610" algn="l">
              <a:lnSpc>
                <a:spcPct val="90000"/>
              </a:lnSpc>
              <a:spcBef>
                <a:spcPts val="500"/>
              </a:spcBef>
              <a:spcAft>
                <a:spcPts val="0"/>
              </a:spcAft>
              <a:buSzPts val="1260"/>
              <a:buChar char="🞐"/>
              <a:defRPr/>
            </a:lvl2pPr>
            <a:lvl3pPr marL="1371600" lvl="2" indent="-297180" algn="l">
              <a:lnSpc>
                <a:spcPct val="90000"/>
              </a:lnSpc>
              <a:spcBef>
                <a:spcPts val="500"/>
              </a:spcBef>
              <a:spcAft>
                <a:spcPts val="0"/>
              </a:spcAft>
              <a:buSzPts val="108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31"/>
          <p:cNvSpPr/>
          <p:nvPr/>
        </p:nvSpPr>
        <p:spPr>
          <a:xfrm>
            <a:off x="0" y="0"/>
            <a:ext cx="12192000" cy="6858000"/>
          </a:xfrm>
          <a:prstGeom prst="rect">
            <a:avLst/>
          </a:prstGeom>
          <a:gradFill>
            <a:gsLst>
              <a:gs pos="0">
                <a:srgbClr val="114C69">
                  <a:alpha val="69803"/>
                </a:srgbClr>
              </a:gs>
              <a:gs pos="33000">
                <a:srgbClr val="135474">
                  <a:alpha val="78823"/>
                </a:srgbClr>
              </a:gs>
              <a:gs pos="70000">
                <a:srgbClr val="145C7E">
                  <a:alpha val="60000"/>
                </a:srgbClr>
              </a:gs>
              <a:gs pos="100000">
                <a:srgbClr val="114C69">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
        <p:cNvGrpSpPr/>
        <p:nvPr/>
      </p:nvGrpSpPr>
      <p:grpSpPr>
        <a:xfrm>
          <a:off x="0" y="0"/>
          <a:ext cx="0" cy="0"/>
          <a:chOff x="0" y="0"/>
          <a:chExt cx="0" cy="0"/>
        </a:xfrm>
      </p:grpSpPr>
      <p:sp>
        <p:nvSpPr>
          <p:cNvPr id="36" name="Google Shape;36;p33"/>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33"/>
          <p:cNvSpPr txBox="1">
            <a:spLocks noGrp="1"/>
          </p:cNvSpPr>
          <p:nvPr>
            <p:ph type="body" idx="1"/>
          </p:nvPr>
        </p:nvSpPr>
        <p:spPr>
          <a:xfrm>
            <a:off x="5183240" y="987511"/>
            <a:ext cx="6172201"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33"/>
          <p:cNvSpPr txBox="1">
            <a:spLocks noGrp="1"/>
          </p:cNvSpPr>
          <p:nvPr>
            <p:ph type="body" idx="2"/>
          </p:nvPr>
        </p:nvSpPr>
        <p:spPr>
          <a:xfrm>
            <a:off x="839791" y="2057400"/>
            <a:ext cx="393223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4"/>
          <p:cNvSpPr txBox="1">
            <a:spLocks noGrp="1"/>
          </p:cNvSpPr>
          <p:nvPr>
            <p:ph type="title"/>
          </p:nvPr>
        </p:nvSpPr>
        <p:spPr>
          <a:xfrm>
            <a:off x="839791" y="457200"/>
            <a:ext cx="393223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34"/>
          <p:cNvSpPr>
            <a:spLocks noGrp="1"/>
          </p:cNvSpPr>
          <p:nvPr>
            <p:ph type="pic" idx="2"/>
          </p:nvPr>
        </p:nvSpPr>
        <p:spPr>
          <a:xfrm>
            <a:off x="5183240" y="987511"/>
            <a:ext cx="6172201"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2" name="Google Shape;42;p34"/>
          <p:cNvSpPr txBox="1">
            <a:spLocks noGrp="1"/>
          </p:cNvSpPr>
          <p:nvPr>
            <p:ph type="body" idx="1"/>
          </p:nvPr>
        </p:nvSpPr>
        <p:spPr>
          <a:xfrm>
            <a:off x="839791" y="2057400"/>
            <a:ext cx="393223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6.png"/><Relationship Id="rId2" Type="http://schemas.openxmlformats.org/officeDocument/2006/relationships/slideLayout" Target="../slideLayouts/slideLayout29.xml"/><Relationship Id="rId16" Type="http://schemas.openxmlformats.org/officeDocument/2006/relationships/image" Target="../media/image2.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5.gif"/><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7.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3.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23"/>
          <p:cNvSpPr/>
          <p:nvPr/>
        </p:nvSpPr>
        <p:spPr>
          <a:xfrm>
            <a:off x="-1860" y="0"/>
            <a:ext cx="12193860"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7;p23"/>
          <p:cNvSpPr txBox="1"/>
          <p:nvPr/>
        </p:nvSpPr>
        <p:spPr>
          <a:xfrm>
            <a:off x="-1860" y="6517844"/>
            <a:ext cx="12193861" cy="3508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8" name="Google Shape;8;p23"/>
          <p:cNvSpPr/>
          <p:nvPr/>
        </p:nvSpPr>
        <p:spPr>
          <a:xfrm>
            <a:off x="10704512" y="6453336"/>
            <a:ext cx="1152128" cy="262805"/>
          </a:xfrm>
          <a:prstGeom prst="roundRect">
            <a:avLst>
              <a:gd name="adj" fmla="val 16667"/>
            </a:avLst>
          </a:prstGeom>
          <a:solidFill>
            <a:srgbClr val="C00000">
              <a:alpha val="7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i="0" u="none" strike="noStrike" cap="none">
                <a:solidFill>
                  <a:schemeClr val="lt1"/>
                </a:solidFill>
                <a:latin typeface="Open Sans"/>
                <a:ea typeface="Open Sans"/>
                <a:cs typeface="Open Sans"/>
                <a:sym typeface="Open Sans"/>
              </a:rPr>
              <a:t>CONFIDENTIAL</a:t>
            </a:r>
            <a:endParaRPr sz="1000" b="1" i="0" u="none" strike="noStrike" cap="none">
              <a:solidFill>
                <a:schemeClr val="lt1"/>
              </a:solidFill>
              <a:latin typeface="Open Sans"/>
              <a:ea typeface="Open Sans"/>
              <a:cs typeface="Open Sans"/>
              <a:sym typeface="Open Sans"/>
            </a:endParaRPr>
          </a:p>
        </p:txBody>
      </p:sp>
      <p:sp>
        <p:nvSpPr>
          <p:cNvPr id="9" name="Google Shape;9;p23"/>
          <p:cNvSpPr txBox="1"/>
          <p:nvPr/>
        </p:nvSpPr>
        <p:spPr>
          <a:xfrm>
            <a:off x="8191657" y="6461627"/>
            <a:ext cx="294490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rgbClr val="3F3F3F"/>
                </a:solidFill>
                <a:latin typeface="Open Sans"/>
                <a:ea typeface="Open Sans"/>
                <a:cs typeface="Open Sans"/>
                <a:sym typeface="Open Sans"/>
              </a:rPr>
              <a:t>Copyright @ BJIT Group. All Rights Reserved</a:t>
            </a:r>
            <a:endParaRPr sz="900">
              <a:solidFill>
                <a:srgbClr val="3F3F3F"/>
              </a:solidFill>
              <a:latin typeface="Open Sans"/>
              <a:ea typeface="Open Sans"/>
              <a:cs typeface="Open Sans"/>
              <a:sym typeface="Open Sans"/>
            </a:endParaRPr>
          </a:p>
        </p:txBody>
      </p:sp>
      <p:sp>
        <p:nvSpPr>
          <p:cNvPr id="10" name="Google Shape;10;p23"/>
          <p:cNvSpPr txBox="1"/>
          <p:nvPr/>
        </p:nvSpPr>
        <p:spPr>
          <a:xfrm>
            <a:off x="1919536" y="6150487"/>
            <a:ext cx="309634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3F3F3F"/>
                </a:solidFill>
                <a:latin typeface="Open Sans"/>
                <a:ea typeface="Open Sans"/>
                <a:cs typeface="Open Sans"/>
                <a:sym typeface="Open Sans"/>
              </a:rPr>
              <a:t>A Joint Venture of Japan &amp; Bangladesh</a:t>
            </a:r>
            <a:endParaRPr/>
          </a:p>
          <a:p>
            <a:pPr marL="0" marR="0" lvl="0" indent="0" algn="l" rtl="0">
              <a:spcBef>
                <a:spcPts val="0"/>
              </a:spcBef>
              <a:spcAft>
                <a:spcPts val="0"/>
              </a:spcAft>
              <a:buNone/>
            </a:pPr>
            <a:r>
              <a:rPr lang="en-US" sz="1000">
                <a:solidFill>
                  <a:srgbClr val="3F3F3F"/>
                </a:solidFill>
                <a:latin typeface="Open Sans"/>
                <a:ea typeface="Open Sans"/>
                <a:cs typeface="Open Sans"/>
                <a:sym typeface="Open Sans"/>
              </a:rPr>
              <a:t>www.bjitgroup.com</a:t>
            </a:r>
            <a:endParaRPr/>
          </a:p>
        </p:txBody>
      </p:sp>
      <p:pic>
        <p:nvPicPr>
          <p:cNvPr id="11" name="Google Shape;11;p23"/>
          <p:cNvPicPr preferRelativeResize="0"/>
          <p:nvPr/>
        </p:nvPicPr>
        <p:blipFill rotWithShape="1">
          <a:blip r:embed="rId15">
            <a:alphaModFix/>
          </a:blip>
          <a:srcRect/>
          <a:stretch/>
        </p:blipFill>
        <p:spPr>
          <a:xfrm>
            <a:off x="335360" y="6031724"/>
            <a:ext cx="1872208" cy="6376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sp>
        <p:nvSpPr>
          <p:cNvPr id="52" name="Google Shape;52;p25"/>
          <p:cNvSpPr/>
          <p:nvPr/>
        </p:nvSpPr>
        <p:spPr>
          <a:xfrm>
            <a:off x="1" y="-2891"/>
            <a:ext cx="12193859" cy="54344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53;p25"/>
          <p:cNvSpPr txBox="1">
            <a:spLocks noGrp="1"/>
          </p:cNvSpPr>
          <p:nvPr>
            <p:ph type="title"/>
          </p:nvPr>
        </p:nvSpPr>
        <p:spPr>
          <a:xfrm>
            <a:off x="839416" y="476672"/>
            <a:ext cx="10526001" cy="3958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E75B5"/>
              </a:buClr>
              <a:buSzPts val="2300"/>
              <a:buFont typeface="Open Sans"/>
              <a:buNone/>
              <a:defRPr sz="2300" b="1" i="0" u="none" strike="noStrike" cap="none">
                <a:solidFill>
                  <a:srgbClr val="2E75B5"/>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25"/>
          <p:cNvSpPr txBox="1"/>
          <p:nvPr/>
        </p:nvSpPr>
        <p:spPr>
          <a:xfrm>
            <a:off x="-1860" y="6517844"/>
            <a:ext cx="12193861" cy="3508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0C0C0C"/>
              </a:solidFill>
              <a:latin typeface="Calibri"/>
              <a:ea typeface="Calibri"/>
              <a:cs typeface="Calibri"/>
              <a:sym typeface="Calibri"/>
            </a:endParaRPr>
          </a:p>
        </p:txBody>
      </p:sp>
      <p:sp>
        <p:nvSpPr>
          <p:cNvPr id="55" name="Google Shape;55;p25"/>
          <p:cNvSpPr txBox="1">
            <a:spLocks noGrp="1"/>
          </p:cNvSpPr>
          <p:nvPr>
            <p:ph type="body" idx="1"/>
          </p:nvPr>
        </p:nvSpPr>
        <p:spPr>
          <a:xfrm>
            <a:off x="344612" y="1010164"/>
            <a:ext cx="11440073" cy="50109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1000"/>
              </a:spcBef>
              <a:spcAft>
                <a:spcPts val="0"/>
              </a:spcAft>
              <a:buClr>
                <a:schemeClr val="accent1"/>
              </a:buClr>
              <a:buSzPts val="2100"/>
              <a:buFont typeface="Noto Sans Symbols"/>
              <a:buChar char="■"/>
              <a:defRPr sz="2800" b="0" i="0" u="none" strike="noStrike" cap="none">
                <a:solidFill>
                  <a:srgbClr val="3F3F3F"/>
                </a:solidFill>
                <a:latin typeface="Calibri"/>
                <a:ea typeface="Calibri"/>
                <a:cs typeface="Calibri"/>
                <a:sym typeface="Calibri"/>
              </a:defRPr>
            </a:lvl1pPr>
            <a:lvl2pPr marL="914400" marR="0" lvl="1" indent="-335280" algn="l" rtl="0">
              <a:lnSpc>
                <a:spcPct val="90000"/>
              </a:lnSpc>
              <a:spcBef>
                <a:spcPts val="500"/>
              </a:spcBef>
              <a:spcAft>
                <a:spcPts val="0"/>
              </a:spcAft>
              <a:buClr>
                <a:schemeClr val="accent1"/>
              </a:buClr>
              <a:buSzPts val="1680"/>
              <a:buFont typeface="Noto Sans Symbols"/>
              <a:buChar char="🞐"/>
              <a:defRPr sz="2400" b="0" i="0" u="none" strike="noStrike" cap="none">
                <a:solidFill>
                  <a:srgbClr val="3F3F3F"/>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accent1"/>
              </a:buClr>
              <a:buSzPts val="1200"/>
              <a:buFont typeface="Noto Sans Symbols"/>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25"/>
          <p:cNvSpPr/>
          <p:nvPr/>
        </p:nvSpPr>
        <p:spPr>
          <a:xfrm>
            <a:off x="10848528" y="555940"/>
            <a:ext cx="316835" cy="297554"/>
          </a:xfrm>
          <a:prstGeom prst="chevron">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25"/>
          <p:cNvSpPr/>
          <p:nvPr/>
        </p:nvSpPr>
        <p:spPr>
          <a:xfrm>
            <a:off x="11004286" y="555940"/>
            <a:ext cx="316835" cy="297554"/>
          </a:xfrm>
          <a:prstGeom prst="chevron">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25"/>
          <p:cNvSpPr/>
          <p:nvPr/>
        </p:nvSpPr>
        <p:spPr>
          <a:xfrm>
            <a:off x="11166036" y="555940"/>
            <a:ext cx="316835" cy="297554"/>
          </a:xfrm>
          <a:prstGeom prst="chevron">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25"/>
          <p:cNvSpPr txBox="1"/>
          <p:nvPr/>
        </p:nvSpPr>
        <p:spPr>
          <a:xfrm>
            <a:off x="9487802" y="6582544"/>
            <a:ext cx="294490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rgbClr val="3F3F3F"/>
                </a:solidFill>
                <a:latin typeface="Open Sans"/>
                <a:ea typeface="Open Sans"/>
                <a:cs typeface="Open Sans"/>
                <a:sym typeface="Open Sans"/>
              </a:rPr>
              <a:t>Copyright @ BJIT Group. All Rights Reserved</a:t>
            </a:r>
            <a:endParaRPr sz="900">
              <a:solidFill>
                <a:srgbClr val="3F3F3F"/>
              </a:solidFill>
              <a:latin typeface="Open Sans"/>
              <a:ea typeface="Open Sans"/>
              <a:cs typeface="Open Sans"/>
              <a:sym typeface="Open Sans"/>
            </a:endParaRPr>
          </a:p>
        </p:txBody>
      </p:sp>
      <p:pic>
        <p:nvPicPr>
          <p:cNvPr id="60" name="Google Shape;60;p25"/>
          <p:cNvPicPr preferRelativeResize="0"/>
          <p:nvPr/>
        </p:nvPicPr>
        <p:blipFill rotWithShape="1">
          <a:blip r:embed="rId17">
            <a:alphaModFix/>
          </a:blip>
          <a:srcRect/>
          <a:stretch/>
        </p:blipFill>
        <p:spPr>
          <a:xfrm>
            <a:off x="8977147" y="6409804"/>
            <a:ext cx="476250" cy="476250"/>
          </a:xfrm>
          <a:prstGeom prst="rect">
            <a:avLst/>
          </a:prstGeom>
          <a:noFill/>
          <a:ln>
            <a:noFill/>
          </a:ln>
        </p:spPr>
      </p:pic>
      <p:sp>
        <p:nvSpPr>
          <p:cNvPr id="61" name="Google Shape;61;p25"/>
          <p:cNvSpPr/>
          <p:nvPr/>
        </p:nvSpPr>
        <p:spPr>
          <a:xfrm rot="10800000" flipH="1">
            <a:off x="821314" y="906868"/>
            <a:ext cx="11035326" cy="4571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109"/>
        <p:cNvGrpSpPr/>
        <p:nvPr/>
      </p:nvGrpSpPr>
      <p:grpSpPr>
        <a:xfrm>
          <a:off x="0" y="0"/>
          <a:ext cx="0" cy="0"/>
          <a:chOff x="0" y="0"/>
          <a:chExt cx="0" cy="0"/>
        </a:xfrm>
      </p:grpSpPr>
      <p:sp>
        <p:nvSpPr>
          <p:cNvPr id="110" name="Google Shape;110;p52"/>
          <p:cNvSpPr txBox="1"/>
          <p:nvPr/>
        </p:nvSpPr>
        <p:spPr>
          <a:xfrm>
            <a:off x="-1860" y="6517844"/>
            <a:ext cx="12193861" cy="3508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Calibri"/>
              <a:ea typeface="Calibri"/>
              <a:cs typeface="Calibri"/>
              <a:sym typeface="Calibri"/>
            </a:endParaRPr>
          </a:p>
        </p:txBody>
      </p:sp>
      <p:grpSp>
        <p:nvGrpSpPr>
          <p:cNvPr id="111" name="Google Shape;111;p52"/>
          <p:cNvGrpSpPr/>
          <p:nvPr/>
        </p:nvGrpSpPr>
        <p:grpSpPr>
          <a:xfrm>
            <a:off x="4151784" y="5095620"/>
            <a:ext cx="4680520" cy="637636"/>
            <a:chOff x="4223792" y="5006983"/>
            <a:chExt cx="4680520" cy="637636"/>
          </a:xfrm>
        </p:grpSpPr>
        <p:sp>
          <p:nvSpPr>
            <p:cNvPr id="112" name="Google Shape;112;p52"/>
            <p:cNvSpPr txBox="1"/>
            <p:nvPr/>
          </p:nvSpPr>
          <p:spPr>
            <a:xfrm>
              <a:off x="5807968" y="5125746"/>
              <a:ext cx="309634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Open Sans"/>
                  <a:ea typeface="Open Sans"/>
                  <a:cs typeface="Open Sans"/>
                  <a:sym typeface="Open Sans"/>
                </a:rPr>
                <a:t>A Joint Venture of Japan &amp; Bangladesh</a:t>
              </a:r>
              <a:endParaRPr/>
            </a:p>
            <a:p>
              <a:pPr marL="0" marR="0" lvl="0" indent="0" algn="l" rtl="0">
                <a:spcBef>
                  <a:spcPts val="0"/>
                </a:spcBef>
                <a:spcAft>
                  <a:spcPts val="0"/>
                </a:spcAft>
                <a:buNone/>
              </a:pPr>
              <a:r>
                <a:rPr lang="en-US" sz="1000">
                  <a:solidFill>
                    <a:schemeClr val="lt1"/>
                  </a:solidFill>
                  <a:latin typeface="Open Sans"/>
                  <a:ea typeface="Open Sans"/>
                  <a:cs typeface="Open Sans"/>
                  <a:sym typeface="Open Sans"/>
                </a:rPr>
                <a:t>www.bjitgroup.com</a:t>
              </a:r>
              <a:endParaRPr/>
            </a:p>
          </p:txBody>
        </p:sp>
        <p:pic>
          <p:nvPicPr>
            <p:cNvPr id="113" name="Google Shape;113;p52"/>
            <p:cNvPicPr preferRelativeResize="0"/>
            <p:nvPr/>
          </p:nvPicPr>
          <p:blipFill rotWithShape="1">
            <a:blip r:embed="rId16">
              <a:alphaModFix/>
            </a:blip>
            <a:srcRect/>
            <a:stretch/>
          </p:blipFill>
          <p:spPr>
            <a:xfrm>
              <a:off x="4223792" y="5006983"/>
              <a:ext cx="1872208" cy="637636"/>
            </a:xfrm>
            <a:prstGeom prst="rect">
              <a:avLst/>
            </a:prstGeom>
            <a:noFill/>
            <a:ln>
              <a:noFill/>
            </a:ln>
          </p:spPr>
        </p:pic>
      </p:grpSp>
      <p:pic>
        <p:nvPicPr>
          <p:cNvPr id="114" name="Google Shape;114;p52"/>
          <p:cNvPicPr preferRelativeResize="0"/>
          <p:nvPr/>
        </p:nvPicPr>
        <p:blipFill rotWithShape="1">
          <a:blip r:embed="rId17">
            <a:alphaModFix/>
          </a:blip>
          <a:srcRect/>
          <a:stretch/>
        </p:blipFill>
        <p:spPr>
          <a:xfrm>
            <a:off x="4483703" y="1339904"/>
            <a:ext cx="3224595" cy="3224595"/>
          </a:xfrm>
          <a:prstGeom prst="rect">
            <a:avLst/>
          </a:prstGeom>
          <a:noFill/>
          <a:ln>
            <a:noFill/>
          </a:ln>
        </p:spPr>
      </p:pic>
      <p:sp>
        <p:nvSpPr>
          <p:cNvPr id="115" name="Google Shape;115;p52"/>
          <p:cNvSpPr txBox="1"/>
          <p:nvPr/>
        </p:nvSpPr>
        <p:spPr>
          <a:xfrm>
            <a:off x="1055439" y="3840286"/>
            <a:ext cx="10081122" cy="731354"/>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US" sz="3000" b="1">
                <a:solidFill>
                  <a:schemeClr val="lt1"/>
                </a:solidFill>
                <a:latin typeface="Open Sans"/>
                <a:ea typeface="Open Sans"/>
                <a:cs typeface="Open Sans"/>
                <a:sym typeface="Open Sans"/>
              </a:rPr>
              <a:t>YOUR NEXT DESTINATION</a:t>
            </a:r>
            <a:br>
              <a:rPr lang="en-US" sz="2800" b="1">
                <a:solidFill>
                  <a:schemeClr val="lt1"/>
                </a:solidFill>
                <a:latin typeface="Open Sans"/>
                <a:ea typeface="Open Sans"/>
                <a:cs typeface="Open Sans"/>
                <a:sym typeface="Open Sans"/>
              </a:rPr>
            </a:br>
            <a:r>
              <a:rPr lang="en-US" sz="2150" b="1">
                <a:solidFill>
                  <a:schemeClr val="lt1"/>
                </a:solidFill>
                <a:latin typeface="Open Sans"/>
                <a:ea typeface="Open Sans"/>
                <a:cs typeface="Open Sans"/>
                <a:sym typeface="Open Sans"/>
              </a:rPr>
              <a:t>OF SOFTWARE OUTSOURCING</a:t>
            </a:r>
            <a:endParaRPr/>
          </a:p>
        </p:txBody>
      </p:sp>
      <p:sp>
        <p:nvSpPr>
          <p:cNvPr id="116" name="Google Shape;116;p52"/>
          <p:cNvSpPr txBox="1"/>
          <p:nvPr/>
        </p:nvSpPr>
        <p:spPr>
          <a:xfrm>
            <a:off x="4546898" y="7380148"/>
            <a:ext cx="30963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pen Sans"/>
                <a:ea typeface="Open Sans"/>
                <a:cs typeface="Open Sans"/>
                <a:sym typeface="Open Sans"/>
              </a:rPr>
              <a:t>WE MAKE YOUR SOFTWARE</a:t>
            </a:r>
            <a:endParaRPr sz="2400">
              <a:solidFill>
                <a:schemeClr val="lt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250"/>
                                        <p:tgtEl>
                                          <p:spTgt spid="11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250"/>
                                        <p:tgtEl>
                                          <p:spTgt spid="11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58"/>
        <p:cNvGrpSpPr/>
        <p:nvPr/>
      </p:nvGrpSpPr>
      <p:grpSpPr>
        <a:xfrm>
          <a:off x="0" y="0"/>
          <a:ext cx="0" cy="0"/>
          <a:chOff x="0" y="0"/>
          <a:chExt cx="0" cy="0"/>
        </a:xfrm>
      </p:grpSpPr>
      <p:pic>
        <p:nvPicPr>
          <p:cNvPr id="159" name="Google Shape;159;p66"/>
          <p:cNvPicPr preferRelativeResize="0"/>
          <p:nvPr/>
        </p:nvPicPr>
        <p:blipFill rotWithShape="1">
          <a:blip r:embed="rId14">
            <a:alphaModFix/>
          </a:blip>
          <a:srcRect/>
          <a:stretch/>
        </p:blipFill>
        <p:spPr>
          <a:xfrm>
            <a:off x="2515" y="555946"/>
            <a:ext cx="12189485" cy="6501059"/>
          </a:xfrm>
          <a:prstGeom prst="rect">
            <a:avLst/>
          </a:prstGeom>
          <a:noFill/>
          <a:ln>
            <a:noFill/>
          </a:ln>
        </p:spPr>
      </p:pic>
      <p:sp>
        <p:nvSpPr>
          <p:cNvPr id="160" name="Google Shape;160;p66"/>
          <p:cNvSpPr/>
          <p:nvPr/>
        </p:nvSpPr>
        <p:spPr>
          <a:xfrm>
            <a:off x="1" y="-2891"/>
            <a:ext cx="12193859" cy="543447"/>
          </a:xfrm>
          <a:prstGeom prst="rect">
            <a:avLst/>
          </a:prstGeom>
          <a:solidFill>
            <a:srgbClr val="114C69">
              <a:alpha val="6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66"/>
          <p:cNvSpPr txBox="1">
            <a:spLocks noGrp="1"/>
          </p:cNvSpPr>
          <p:nvPr>
            <p:ph type="title"/>
          </p:nvPr>
        </p:nvSpPr>
        <p:spPr>
          <a:xfrm>
            <a:off x="589883" y="27044"/>
            <a:ext cx="9962641" cy="47896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300"/>
              <a:buFont typeface="Open Sans"/>
              <a:buNone/>
              <a:defRPr sz="2300" b="1" i="0" u="none" strike="noStrike" cap="none">
                <a:solidFill>
                  <a:schemeClr val="l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2" name="Google Shape;162;p66"/>
          <p:cNvSpPr txBox="1"/>
          <p:nvPr/>
        </p:nvSpPr>
        <p:spPr>
          <a:xfrm>
            <a:off x="-1860" y="6517844"/>
            <a:ext cx="12193861" cy="350875"/>
          </a:xfrm>
          <a:prstGeom prst="rect">
            <a:avLst/>
          </a:prstGeom>
          <a:solidFill>
            <a:srgbClr val="114C6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0C0C0C"/>
              </a:solidFill>
              <a:latin typeface="Calibri"/>
              <a:ea typeface="Calibri"/>
              <a:cs typeface="Calibri"/>
              <a:sym typeface="Calibri"/>
            </a:endParaRPr>
          </a:p>
        </p:txBody>
      </p:sp>
      <p:sp>
        <p:nvSpPr>
          <p:cNvPr id="163" name="Google Shape;163;p66"/>
          <p:cNvSpPr/>
          <p:nvPr/>
        </p:nvSpPr>
        <p:spPr>
          <a:xfrm>
            <a:off x="1" y="540556"/>
            <a:ext cx="12193859" cy="45719"/>
          </a:xfrm>
          <a:prstGeom prst="rect">
            <a:avLst/>
          </a:prstGeom>
          <a:gradFill>
            <a:gsLst>
              <a:gs pos="0">
                <a:srgbClr val="FF0000"/>
              </a:gs>
              <a:gs pos="100000">
                <a:srgbClr val="FF0000">
                  <a:alpha val="0"/>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66"/>
          <p:cNvSpPr txBox="1">
            <a:spLocks noGrp="1"/>
          </p:cNvSpPr>
          <p:nvPr>
            <p:ph type="body" idx="1"/>
          </p:nvPr>
        </p:nvSpPr>
        <p:spPr>
          <a:xfrm>
            <a:off x="344612" y="1010164"/>
            <a:ext cx="11440073" cy="50109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1000"/>
              </a:spcBef>
              <a:spcAft>
                <a:spcPts val="0"/>
              </a:spcAft>
              <a:buClr>
                <a:schemeClr val="accent1"/>
              </a:buClr>
              <a:buSzPts val="2100"/>
              <a:buFont typeface="Noto Sans Symbols"/>
              <a:buChar char="■"/>
              <a:defRPr sz="2800" b="0" i="0" u="none" strike="noStrike" cap="none">
                <a:solidFill>
                  <a:schemeClr val="lt1"/>
                </a:solidFill>
                <a:latin typeface="Arial"/>
                <a:ea typeface="Arial"/>
                <a:cs typeface="Arial"/>
                <a:sym typeface="Arial"/>
              </a:defRPr>
            </a:lvl1pPr>
            <a:lvl2pPr marL="914400" marR="0" lvl="1" indent="-335280" algn="l" rtl="0">
              <a:lnSpc>
                <a:spcPct val="90000"/>
              </a:lnSpc>
              <a:spcBef>
                <a:spcPts val="500"/>
              </a:spcBef>
              <a:spcAft>
                <a:spcPts val="0"/>
              </a:spcAft>
              <a:buClr>
                <a:schemeClr val="accent1"/>
              </a:buClr>
              <a:buSzPts val="1680"/>
              <a:buFont typeface="Noto Sans Symbols"/>
              <a:buChar char="🞐"/>
              <a:defRPr sz="2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accent1"/>
              </a:buClr>
              <a:buSzPts val="1200"/>
              <a:buFont typeface="Noto Sans Symbols"/>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5" name="Google Shape;165;p66"/>
          <p:cNvSpPr/>
          <p:nvPr/>
        </p:nvSpPr>
        <p:spPr>
          <a:xfrm>
            <a:off x="10992544" y="116632"/>
            <a:ext cx="288032" cy="360040"/>
          </a:xfrm>
          <a:prstGeom prst="chevron">
            <a:avLst>
              <a:gd name="adj" fmla="val 50000"/>
            </a:avLst>
          </a:prstGeom>
          <a:solidFill>
            <a:srgbClr val="1983AE">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66"/>
          <p:cNvSpPr/>
          <p:nvPr/>
        </p:nvSpPr>
        <p:spPr>
          <a:xfrm>
            <a:off x="11148302" y="116632"/>
            <a:ext cx="288032" cy="360040"/>
          </a:xfrm>
          <a:prstGeom prst="chevron">
            <a:avLst>
              <a:gd name="adj" fmla="val 50000"/>
            </a:avLst>
          </a:prstGeom>
          <a:solidFill>
            <a:srgbClr val="1983AE">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66"/>
          <p:cNvSpPr/>
          <p:nvPr/>
        </p:nvSpPr>
        <p:spPr>
          <a:xfrm>
            <a:off x="11310052" y="116632"/>
            <a:ext cx="288032" cy="360040"/>
          </a:xfrm>
          <a:prstGeom prst="chevron">
            <a:avLst>
              <a:gd name="adj" fmla="val 50000"/>
            </a:avLst>
          </a:prstGeom>
          <a:solidFill>
            <a:srgbClr val="1983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66"/>
          <p:cNvSpPr txBox="1"/>
          <p:nvPr/>
        </p:nvSpPr>
        <p:spPr>
          <a:xfrm>
            <a:off x="11599946" y="134248"/>
            <a:ext cx="474919" cy="30755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a:solidFill>
                  <a:schemeClr val="lt1"/>
                </a:solidFill>
                <a:latin typeface="Calibri"/>
                <a:ea typeface="Calibri"/>
                <a:cs typeface="Calibri"/>
                <a:sym typeface="Calibri"/>
              </a:rPr>
              <a:t>‹#›</a:t>
            </a:fld>
            <a:endParaRPr sz="1400">
              <a:solidFill>
                <a:schemeClr val="lt1"/>
              </a:solidFill>
              <a:latin typeface="Calibri"/>
              <a:ea typeface="Calibri"/>
              <a:cs typeface="Calibri"/>
              <a:sym typeface="Calibri"/>
            </a:endParaRPr>
          </a:p>
        </p:txBody>
      </p:sp>
      <p:sp>
        <p:nvSpPr>
          <p:cNvPr id="169" name="Google Shape;169;p66"/>
          <p:cNvSpPr/>
          <p:nvPr/>
        </p:nvSpPr>
        <p:spPr>
          <a:xfrm>
            <a:off x="277001" y="6557181"/>
            <a:ext cx="1138480" cy="262805"/>
          </a:xfrm>
          <a:prstGeom prst="roundRect">
            <a:avLst>
              <a:gd name="adj" fmla="val 16667"/>
            </a:avLst>
          </a:prstGeom>
          <a:solidFill>
            <a:srgbClr val="FF0000">
              <a:alpha val="5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Arial"/>
                <a:ea typeface="Arial"/>
                <a:cs typeface="Arial"/>
                <a:sym typeface="Arial"/>
              </a:rPr>
              <a:t>CONFIDENTIAL</a:t>
            </a:r>
            <a:endParaRPr sz="1000">
              <a:solidFill>
                <a:schemeClr val="lt1"/>
              </a:solidFill>
              <a:latin typeface="Arial"/>
              <a:ea typeface="Arial"/>
              <a:cs typeface="Arial"/>
              <a:sym typeface="Arial"/>
            </a:endParaRPr>
          </a:p>
        </p:txBody>
      </p:sp>
      <p:sp>
        <p:nvSpPr>
          <p:cNvPr id="170" name="Google Shape;170;p66"/>
          <p:cNvSpPr txBox="1"/>
          <p:nvPr/>
        </p:nvSpPr>
        <p:spPr>
          <a:xfrm>
            <a:off x="9487802" y="6582544"/>
            <a:ext cx="294490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lt1"/>
                </a:solidFill>
                <a:latin typeface="Open Sans"/>
                <a:ea typeface="Open Sans"/>
                <a:cs typeface="Open Sans"/>
                <a:sym typeface="Open Sans"/>
              </a:rPr>
              <a:t>Copyright @ BJIT Group. All Rights Reserved</a:t>
            </a:r>
            <a:endParaRPr sz="900">
              <a:solidFill>
                <a:schemeClr val="lt1"/>
              </a:solidFill>
              <a:latin typeface="Open Sans"/>
              <a:ea typeface="Open Sans"/>
              <a:cs typeface="Open Sans"/>
              <a:sym typeface="Open Sans"/>
            </a:endParaRPr>
          </a:p>
        </p:txBody>
      </p:sp>
      <p:pic>
        <p:nvPicPr>
          <p:cNvPr id="171" name="Google Shape;171;p66"/>
          <p:cNvPicPr preferRelativeResize="0"/>
          <p:nvPr/>
        </p:nvPicPr>
        <p:blipFill rotWithShape="1">
          <a:blip r:embed="rId15">
            <a:alphaModFix/>
          </a:blip>
          <a:srcRect/>
          <a:stretch/>
        </p:blipFill>
        <p:spPr>
          <a:xfrm>
            <a:off x="119336" y="47871"/>
            <a:ext cx="476250" cy="4762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vdumoulin/conv_arithmetic"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www.arunponnusamy.com/images/yolo-object-detection-opencv-python/yolo-object-detection.jpg" TargetMode="External"/><Relationship Id="rId13" Type="http://schemas.openxmlformats.org/officeDocument/2006/relationships/hyperlink" Target="https://developers.google.com/machine-learning/practica/image-classification/images/maxpool_animation.gif" TargetMode="External"/><Relationship Id="rId3" Type="http://schemas.openxmlformats.org/officeDocument/2006/relationships/hyperlink" Target="https://www.deeplearningbook.org/" TargetMode="External"/><Relationship Id="rId7" Type="http://schemas.openxmlformats.org/officeDocument/2006/relationships/hyperlink" Target="https://download.acti.com/corpweb/DownloadCenter/Ajax/MakeThumbImage.ashx?id=18081&amp;maxWidth=400&amp;toext=png" TargetMode="External"/><Relationship Id="rId12" Type="http://schemas.openxmlformats.org/officeDocument/2006/relationships/hyperlink" Target="https://cdn-images-1.medium.com/max/1600/1*VVvdh-BUKFh2pwDD0kPeRA@2x.gif"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ai.stackexchange.com/questions/5769/in-a-cnn-does-each-new-filter-have-different-weights-for-each-input-channel-or" TargetMode="External"/><Relationship Id="rId11" Type="http://schemas.openxmlformats.org/officeDocument/2006/relationships/hyperlink" Target="https://nicholastsmith.files.wordpress.com/2017/04/cnnanim.gif?w=1100" TargetMode="External"/><Relationship Id="rId5" Type="http://schemas.openxmlformats.org/officeDocument/2006/relationships/hyperlink" Target="https://towardsdatascience.com/understanding-and-calculating-the-number-of-parameters-in-convolution-neural-networks-cnns-fc88790d530d" TargetMode="External"/><Relationship Id="rId10" Type="http://schemas.openxmlformats.org/officeDocument/2006/relationships/hyperlink" Target="https://cdn-images-1.medium.com/max/2400/1*vkQ0hXDaQv57sALXAJquxA.jpeg" TargetMode="External"/><Relationship Id="rId4" Type="http://schemas.openxmlformats.org/officeDocument/2006/relationships/hyperlink" Target="https://github.com/vdumoulin/conv_arithmetic" TargetMode="External"/><Relationship Id="rId9" Type="http://schemas.openxmlformats.org/officeDocument/2006/relationships/hyperlink" Target="https://adeshpande3.github.io/assets/Cover.png" TargetMode="External"/><Relationship Id="rId14" Type="http://schemas.openxmlformats.org/officeDocument/2006/relationships/hyperlink" Target="https://codetolight.files.wordpress.com/2017/11/network.png?w=110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2"/>
          <p:cNvSpPr txBox="1">
            <a:spLocks noGrp="1"/>
          </p:cNvSpPr>
          <p:nvPr>
            <p:ph type="title"/>
          </p:nvPr>
        </p:nvSpPr>
        <p:spPr>
          <a:xfrm>
            <a:off x="2692789" y="2336475"/>
            <a:ext cx="7407813" cy="9330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US" dirty="0"/>
              <a:t>Deep Learning Training </a:t>
            </a:r>
            <a:endParaRPr dirty="0"/>
          </a:p>
        </p:txBody>
      </p:sp>
      <p:sp>
        <p:nvSpPr>
          <p:cNvPr id="213" name="Google Shape;213;p22"/>
          <p:cNvSpPr txBox="1">
            <a:spLocks noGrp="1"/>
          </p:cNvSpPr>
          <p:nvPr>
            <p:ph type="body" idx="1"/>
          </p:nvPr>
        </p:nvSpPr>
        <p:spPr>
          <a:xfrm>
            <a:off x="3573779" y="3588430"/>
            <a:ext cx="5438336" cy="61549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r>
              <a:rPr lang="en-US"/>
              <a:t>Lecture 4: Convolutional Neural Networks</a:t>
            </a:r>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5bc994e535_0_23"/>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400">
                <a:solidFill>
                  <a:srgbClr val="3F3F3F"/>
                </a:solidFill>
                <a:highlight>
                  <a:schemeClr val="lt1"/>
                </a:highlight>
              </a:rPr>
              <a:t>Padding = 0, stride = 1</a:t>
            </a:r>
            <a:endParaRPr sz="2400">
              <a:solidFill>
                <a:srgbClr val="3F3F3F"/>
              </a:solidFill>
              <a:highlight>
                <a:schemeClr val="lt1"/>
              </a:highlight>
            </a:endParaRPr>
          </a:p>
          <a:p>
            <a:pPr marL="0" lvl="0" indent="0" algn="l" rtl="0">
              <a:lnSpc>
                <a:spcPct val="90000"/>
              </a:lnSpc>
              <a:spcBef>
                <a:spcPts val="0"/>
              </a:spcBef>
              <a:spcAft>
                <a:spcPts val="0"/>
              </a:spcAft>
              <a:buSzPts val="1050"/>
              <a:buNone/>
            </a:pPr>
            <a:r>
              <a:rPr lang="en-US" sz="1400">
                <a:solidFill>
                  <a:srgbClr val="3F3F3F"/>
                </a:solidFill>
                <a:highlight>
                  <a:schemeClr val="lt1"/>
                </a:highlight>
              </a:rPr>
              <a:t>image source[6]</a:t>
            </a:r>
            <a:endParaRPr sz="2400"/>
          </a:p>
        </p:txBody>
      </p:sp>
      <p:sp>
        <p:nvSpPr>
          <p:cNvPr id="272" name="Google Shape;272;g5bc994e535_0_23"/>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Convolution Operation</a:t>
            </a:r>
            <a:endParaRPr/>
          </a:p>
        </p:txBody>
      </p:sp>
      <p:pic>
        <p:nvPicPr>
          <p:cNvPr id="273" name="Google Shape;273;g5bc994e535_0_23"/>
          <p:cNvPicPr preferRelativeResize="0"/>
          <p:nvPr/>
        </p:nvPicPr>
        <p:blipFill rotWithShape="1">
          <a:blip r:embed="rId3">
            <a:alphaModFix/>
          </a:blip>
          <a:srcRect/>
          <a:stretch/>
        </p:blipFill>
        <p:spPr>
          <a:xfrm>
            <a:off x="741875" y="1632850"/>
            <a:ext cx="9369576" cy="446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5bc994e535_0_29"/>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source[6]</a:t>
            </a:r>
            <a:endParaRPr sz="1800">
              <a:solidFill>
                <a:srgbClr val="3F3F3F"/>
              </a:solidFill>
              <a:highlight>
                <a:schemeClr val="lt1"/>
              </a:highlight>
            </a:endParaRPr>
          </a:p>
          <a:p>
            <a:pPr marL="228600" lvl="0" indent="-95250" algn="l" rtl="0">
              <a:lnSpc>
                <a:spcPct val="90000"/>
              </a:lnSpc>
              <a:spcBef>
                <a:spcPts val="0"/>
              </a:spcBef>
              <a:spcAft>
                <a:spcPts val="0"/>
              </a:spcAft>
              <a:buSzPts val="2100"/>
              <a:buNone/>
            </a:pPr>
            <a:endParaRPr sz="1800"/>
          </a:p>
        </p:txBody>
      </p:sp>
      <p:sp>
        <p:nvSpPr>
          <p:cNvPr id="279" name="Google Shape;279;g5bc994e535_0_29"/>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Convolution Operation</a:t>
            </a:r>
            <a:endParaRPr/>
          </a:p>
        </p:txBody>
      </p:sp>
      <p:pic>
        <p:nvPicPr>
          <p:cNvPr id="280" name="Google Shape;280;g5bc994e535_0_29"/>
          <p:cNvPicPr preferRelativeResize="0"/>
          <p:nvPr/>
        </p:nvPicPr>
        <p:blipFill rotWithShape="1">
          <a:blip r:embed="rId3">
            <a:alphaModFix/>
          </a:blip>
          <a:srcRect/>
          <a:stretch/>
        </p:blipFill>
        <p:spPr>
          <a:xfrm>
            <a:off x="1809750" y="1135550"/>
            <a:ext cx="8572500" cy="5000625"/>
          </a:xfrm>
          <a:prstGeom prst="rect">
            <a:avLst/>
          </a:prstGeom>
          <a:noFill/>
          <a:ln>
            <a:noFill/>
          </a:ln>
        </p:spPr>
      </p:pic>
      <p:pic>
        <p:nvPicPr>
          <p:cNvPr id="281" name="Google Shape;281;g5bc994e535_0_29"/>
          <p:cNvPicPr preferRelativeResize="0"/>
          <p:nvPr/>
        </p:nvPicPr>
        <p:blipFill rotWithShape="1">
          <a:blip r:embed="rId4">
            <a:alphaModFix/>
          </a:blip>
          <a:srcRect/>
          <a:stretch/>
        </p:blipFill>
        <p:spPr>
          <a:xfrm>
            <a:off x="1809750" y="1135550"/>
            <a:ext cx="8572500" cy="5000625"/>
          </a:xfrm>
          <a:prstGeom prst="rect">
            <a:avLst/>
          </a:prstGeom>
          <a:noFill/>
          <a:ln>
            <a:noFill/>
          </a:ln>
        </p:spPr>
      </p:pic>
      <p:pic>
        <p:nvPicPr>
          <p:cNvPr id="282" name="Google Shape;282;g5bc994e535_0_29"/>
          <p:cNvPicPr preferRelativeResize="0"/>
          <p:nvPr/>
        </p:nvPicPr>
        <p:blipFill rotWithShape="1">
          <a:blip r:embed="rId5">
            <a:alphaModFix/>
          </a:blip>
          <a:srcRect/>
          <a:stretch/>
        </p:blipFill>
        <p:spPr>
          <a:xfrm>
            <a:off x="1809750" y="1135538"/>
            <a:ext cx="8572500" cy="5000625"/>
          </a:xfrm>
          <a:prstGeom prst="rect">
            <a:avLst/>
          </a:prstGeom>
          <a:noFill/>
          <a:ln>
            <a:noFill/>
          </a:ln>
        </p:spPr>
      </p:pic>
      <p:pic>
        <p:nvPicPr>
          <p:cNvPr id="283" name="Google Shape;283;g5bc994e535_0_29"/>
          <p:cNvPicPr preferRelativeResize="0"/>
          <p:nvPr/>
        </p:nvPicPr>
        <p:blipFill rotWithShape="1">
          <a:blip r:embed="rId6">
            <a:alphaModFix/>
          </a:blip>
          <a:srcRect/>
          <a:stretch/>
        </p:blipFill>
        <p:spPr>
          <a:xfrm>
            <a:off x="1809750" y="1135550"/>
            <a:ext cx="8572500" cy="5000625"/>
          </a:xfrm>
          <a:prstGeom prst="rect">
            <a:avLst/>
          </a:prstGeom>
          <a:noFill/>
          <a:ln>
            <a:noFill/>
          </a:ln>
        </p:spPr>
      </p:pic>
      <p:pic>
        <p:nvPicPr>
          <p:cNvPr id="284" name="Google Shape;284;g5bc994e535_0_29"/>
          <p:cNvPicPr preferRelativeResize="0"/>
          <p:nvPr/>
        </p:nvPicPr>
        <p:blipFill rotWithShape="1">
          <a:blip r:embed="rId7">
            <a:alphaModFix/>
          </a:blip>
          <a:srcRect/>
          <a:stretch/>
        </p:blipFill>
        <p:spPr>
          <a:xfrm>
            <a:off x="1810625" y="1135538"/>
            <a:ext cx="8572500" cy="5000625"/>
          </a:xfrm>
          <a:prstGeom prst="rect">
            <a:avLst/>
          </a:prstGeom>
          <a:noFill/>
          <a:ln>
            <a:noFill/>
          </a:ln>
        </p:spPr>
      </p:pic>
      <p:pic>
        <p:nvPicPr>
          <p:cNvPr id="285" name="Google Shape;285;g5bc994e535_0_29"/>
          <p:cNvPicPr preferRelativeResize="0"/>
          <p:nvPr/>
        </p:nvPicPr>
        <p:blipFill rotWithShape="1">
          <a:blip r:embed="rId8">
            <a:alphaModFix/>
          </a:blip>
          <a:srcRect/>
          <a:stretch/>
        </p:blipFill>
        <p:spPr>
          <a:xfrm>
            <a:off x="1810625" y="1135550"/>
            <a:ext cx="8572500" cy="5000625"/>
          </a:xfrm>
          <a:prstGeom prst="rect">
            <a:avLst/>
          </a:prstGeom>
          <a:noFill/>
          <a:ln>
            <a:noFill/>
          </a:ln>
        </p:spPr>
      </p:pic>
      <p:pic>
        <p:nvPicPr>
          <p:cNvPr id="286" name="Google Shape;286;g5bc994e535_0_29"/>
          <p:cNvPicPr preferRelativeResize="0"/>
          <p:nvPr/>
        </p:nvPicPr>
        <p:blipFill rotWithShape="1">
          <a:blip r:embed="rId9">
            <a:alphaModFix/>
          </a:blip>
          <a:srcRect/>
          <a:stretch/>
        </p:blipFill>
        <p:spPr>
          <a:xfrm>
            <a:off x="1809750" y="1135538"/>
            <a:ext cx="8572500" cy="5000625"/>
          </a:xfrm>
          <a:prstGeom prst="rect">
            <a:avLst/>
          </a:prstGeom>
          <a:noFill/>
          <a:ln>
            <a:noFill/>
          </a:ln>
        </p:spPr>
      </p:pic>
      <p:pic>
        <p:nvPicPr>
          <p:cNvPr id="287" name="Google Shape;287;g5bc994e535_0_29"/>
          <p:cNvPicPr preferRelativeResize="0"/>
          <p:nvPr/>
        </p:nvPicPr>
        <p:blipFill rotWithShape="1">
          <a:blip r:embed="rId10">
            <a:alphaModFix/>
          </a:blip>
          <a:srcRect/>
          <a:stretch/>
        </p:blipFill>
        <p:spPr>
          <a:xfrm>
            <a:off x="1809750" y="1135538"/>
            <a:ext cx="8572500" cy="5000625"/>
          </a:xfrm>
          <a:prstGeom prst="rect">
            <a:avLst/>
          </a:prstGeom>
          <a:noFill/>
          <a:ln>
            <a:noFill/>
          </a:ln>
        </p:spPr>
      </p:pic>
      <p:pic>
        <p:nvPicPr>
          <p:cNvPr id="288" name="Google Shape;288;g5bc994e535_0_29"/>
          <p:cNvPicPr preferRelativeResize="0"/>
          <p:nvPr/>
        </p:nvPicPr>
        <p:blipFill rotWithShape="1">
          <a:blip r:embed="rId11">
            <a:alphaModFix/>
          </a:blip>
          <a:srcRect/>
          <a:stretch/>
        </p:blipFill>
        <p:spPr>
          <a:xfrm>
            <a:off x="1810625" y="1135538"/>
            <a:ext cx="8572500" cy="5000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5bc994e535_0_139"/>
          <p:cNvSpPr txBox="1">
            <a:spLocks noGrp="1"/>
          </p:cNvSpPr>
          <p:nvPr>
            <p:ph type="body" idx="1"/>
          </p:nvPr>
        </p:nvSpPr>
        <p:spPr>
          <a:xfrm>
            <a:off x="263352" y="1419967"/>
            <a:ext cx="11665296" cy="320328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100"/>
              <a:buChar char="■"/>
            </a:pPr>
            <a:r>
              <a:rPr lang="en-US">
                <a:solidFill>
                  <a:srgbClr val="3F3F3F"/>
                </a:solidFill>
                <a:highlight>
                  <a:schemeClr val="lt1"/>
                </a:highlight>
              </a:rPr>
              <a:t>Pooling operation reduce the size of feature map</a:t>
            </a:r>
            <a:endParaRPr/>
          </a:p>
          <a:p>
            <a:pPr marL="342900" lvl="0" indent="-342900" algn="l" rtl="0">
              <a:lnSpc>
                <a:spcPct val="150000"/>
              </a:lnSpc>
              <a:spcBef>
                <a:spcPts val="0"/>
              </a:spcBef>
              <a:spcAft>
                <a:spcPts val="0"/>
              </a:spcAft>
              <a:buSzPts val="2100"/>
              <a:buChar char="■"/>
            </a:pPr>
            <a:r>
              <a:rPr lang="en-US">
                <a:solidFill>
                  <a:srgbClr val="3F3F3F"/>
                </a:solidFill>
                <a:highlight>
                  <a:schemeClr val="lt1"/>
                </a:highlight>
              </a:rPr>
              <a:t>Faster training</a:t>
            </a:r>
            <a:endParaRPr>
              <a:solidFill>
                <a:srgbClr val="3F3F3F"/>
              </a:solidFill>
              <a:highlight>
                <a:schemeClr val="lt1"/>
              </a:highlight>
            </a:endParaRPr>
          </a:p>
          <a:p>
            <a:pPr marL="342900" lvl="0" indent="-342900" algn="l" rtl="0">
              <a:lnSpc>
                <a:spcPct val="150000"/>
              </a:lnSpc>
              <a:spcBef>
                <a:spcPts val="0"/>
              </a:spcBef>
              <a:spcAft>
                <a:spcPts val="0"/>
              </a:spcAft>
              <a:buSzPts val="2100"/>
              <a:buChar char="■"/>
            </a:pPr>
            <a:r>
              <a:rPr lang="en-US">
                <a:solidFill>
                  <a:srgbClr val="3F3F3F"/>
                </a:solidFill>
                <a:highlight>
                  <a:schemeClr val="lt1"/>
                </a:highlight>
              </a:rPr>
              <a:t>Pooling gives CNN the caliber of translational invariant response. This is important when we want to detect a pattern in spite of it’s position in input.</a:t>
            </a:r>
            <a:endParaRPr>
              <a:solidFill>
                <a:srgbClr val="3F3F3F"/>
              </a:solidFill>
              <a:highlight>
                <a:schemeClr val="lt1"/>
              </a:highlight>
            </a:endParaRPr>
          </a:p>
          <a:p>
            <a:pPr marL="342900" lvl="0" indent="-209550" algn="l" rtl="0">
              <a:lnSpc>
                <a:spcPct val="150000"/>
              </a:lnSpc>
              <a:spcBef>
                <a:spcPts val="0"/>
              </a:spcBef>
              <a:spcAft>
                <a:spcPts val="0"/>
              </a:spcAft>
              <a:buSzPts val="2100"/>
              <a:buFont typeface="Noto Sans Symbols"/>
              <a:buNone/>
            </a:pPr>
            <a:endParaRPr>
              <a:solidFill>
                <a:srgbClr val="3F3F3F"/>
              </a:solidFill>
              <a:highlight>
                <a:schemeClr val="lt1"/>
              </a:highlight>
            </a:endParaRPr>
          </a:p>
          <a:p>
            <a:pPr marL="342900" lvl="0" indent="-209550" algn="l" rtl="0">
              <a:lnSpc>
                <a:spcPct val="150000"/>
              </a:lnSpc>
              <a:spcBef>
                <a:spcPts val="0"/>
              </a:spcBef>
              <a:spcAft>
                <a:spcPts val="0"/>
              </a:spcAft>
              <a:buSzPts val="2100"/>
              <a:buFont typeface="Noto Sans Symbols"/>
              <a:buNone/>
            </a:pPr>
            <a:endParaRPr>
              <a:solidFill>
                <a:srgbClr val="3F3F3F"/>
              </a:solidFill>
              <a:highlight>
                <a:schemeClr val="lt1"/>
              </a:highlight>
            </a:endParaRPr>
          </a:p>
          <a:p>
            <a:pPr marL="342900" lvl="0" indent="-209550" algn="l" rtl="0">
              <a:lnSpc>
                <a:spcPct val="150000"/>
              </a:lnSpc>
              <a:spcBef>
                <a:spcPts val="0"/>
              </a:spcBef>
              <a:spcAft>
                <a:spcPts val="0"/>
              </a:spcAft>
              <a:buSzPts val="2100"/>
              <a:buFont typeface="Noto Sans Symbols"/>
              <a:buNone/>
            </a:pPr>
            <a:endParaRPr>
              <a:solidFill>
                <a:srgbClr val="3F3F3F"/>
              </a:solidFill>
              <a:highlight>
                <a:schemeClr val="lt1"/>
              </a:highlight>
            </a:endParaRPr>
          </a:p>
          <a:p>
            <a:pPr marL="342900" lvl="0" indent="-209550" algn="l" rtl="0">
              <a:lnSpc>
                <a:spcPct val="150000"/>
              </a:lnSpc>
              <a:spcBef>
                <a:spcPts val="0"/>
              </a:spcBef>
              <a:spcAft>
                <a:spcPts val="0"/>
              </a:spcAft>
              <a:buSzPts val="2100"/>
              <a:buFont typeface="Noto Sans Symbols"/>
              <a:buNone/>
            </a:pPr>
            <a:endParaRPr>
              <a:solidFill>
                <a:srgbClr val="3F3F3F"/>
              </a:solidFill>
              <a:highlight>
                <a:schemeClr val="lt1"/>
              </a:highlight>
            </a:endParaRPr>
          </a:p>
          <a:p>
            <a:pPr marL="476250" lvl="0" indent="-209550" algn="l" rtl="0">
              <a:lnSpc>
                <a:spcPct val="150000"/>
              </a:lnSpc>
              <a:spcBef>
                <a:spcPts val="0"/>
              </a:spcBef>
              <a:spcAft>
                <a:spcPts val="0"/>
              </a:spcAft>
              <a:buSzPts val="2100"/>
              <a:buFont typeface="Noto Sans Symbols"/>
              <a:buNone/>
            </a:pPr>
            <a:endParaRPr/>
          </a:p>
        </p:txBody>
      </p:sp>
      <p:sp>
        <p:nvSpPr>
          <p:cNvPr id="294" name="Google Shape;294;g5bc994e535_0_139"/>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Pooling Operation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5bc994e535_0_145"/>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source[7]</a:t>
            </a:r>
            <a:endParaRPr sz="18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0"/>
              </a:spcBef>
              <a:spcAft>
                <a:spcPts val="0"/>
              </a:spcAft>
              <a:buSzPts val="2100"/>
              <a:buNone/>
            </a:pPr>
            <a:endParaRPr sz="2400"/>
          </a:p>
        </p:txBody>
      </p:sp>
      <p:sp>
        <p:nvSpPr>
          <p:cNvPr id="300" name="Google Shape;300;g5bc994e535_0_145"/>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Pooling Operation</a:t>
            </a:r>
            <a:endParaRPr/>
          </a:p>
        </p:txBody>
      </p:sp>
      <p:pic>
        <p:nvPicPr>
          <p:cNvPr id="301" name="Google Shape;301;g5bc994e535_0_145"/>
          <p:cNvPicPr preferRelativeResize="0"/>
          <p:nvPr/>
        </p:nvPicPr>
        <p:blipFill rotWithShape="1">
          <a:blip r:embed="rId3">
            <a:alphaModFix/>
          </a:blip>
          <a:srcRect/>
          <a:stretch/>
        </p:blipFill>
        <p:spPr>
          <a:xfrm>
            <a:off x="1226950" y="1387575"/>
            <a:ext cx="10186267" cy="4533450"/>
          </a:xfrm>
          <a:prstGeom prst="rect">
            <a:avLst/>
          </a:prstGeom>
          <a:noFill/>
          <a:ln>
            <a:noFill/>
          </a:ln>
        </p:spPr>
      </p:pic>
      <p:pic>
        <p:nvPicPr>
          <p:cNvPr id="302" name="Google Shape;302;g5bc994e535_0_145"/>
          <p:cNvPicPr preferRelativeResize="0"/>
          <p:nvPr/>
        </p:nvPicPr>
        <p:blipFill rotWithShape="1">
          <a:blip r:embed="rId4">
            <a:alphaModFix/>
          </a:blip>
          <a:srcRect/>
          <a:stretch/>
        </p:blipFill>
        <p:spPr>
          <a:xfrm>
            <a:off x="1226938" y="1387576"/>
            <a:ext cx="10186300" cy="4533450"/>
          </a:xfrm>
          <a:prstGeom prst="rect">
            <a:avLst/>
          </a:prstGeom>
          <a:noFill/>
          <a:ln>
            <a:noFill/>
          </a:ln>
        </p:spPr>
      </p:pic>
      <p:pic>
        <p:nvPicPr>
          <p:cNvPr id="303" name="Google Shape;303;g5bc994e535_0_145"/>
          <p:cNvPicPr preferRelativeResize="0"/>
          <p:nvPr/>
        </p:nvPicPr>
        <p:blipFill rotWithShape="1">
          <a:blip r:embed="rId5">
            <a:alphaModFix/>
          </a:blip>
          <a:srcRect/>
          <a:stretch/>
        </p:blipFill>
        <p:spPr>
          <a:xfrm>
            <a:off x="1226950" y="1387575"/>
            <a:ext cx="10186274" cy="4533450"/>
          </a:xfrm>
          <a:prstGeom prst="rect">
            <a:avLst/>
          </a:prstGeom>
          <a:noFill/>
          <a:ln>
            <a:noFill/>
          </a:ln>
        </p:spPr>
      </p:pic>
      <p:pic>
        <p:nvPicPr>
          <p:cNvPr id="304" name="Google Shape;304;g5bc994e535_0_145"/>
          <p:cNvPicPr preferRelativeResize="0"/>
          <p:nvPr/>
        </p:nvPicPr>
        <p:blipFill rotWithShape="1">
          <a:blip r:embed="rId6">
            <a:alphaModFix/>
          </a:blip>
          <a:srcRect/>
          <a:stretch/>
        </p:blipFill>
        <p:spPr>
          <a:xfrm>
            <a:off x="1226949" y="1387555"/>
            <a:ext cx="10186274" cy="45334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5bc994e535_0_159"/>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100"/>
              <a:buChar char="■"/>
            </a:pPr>
            <a:r>
              <a:rPr lang="en-US">
                <a:solidFill>
                  <a:srgbClr val="3F3F3F"/>
                </a:solidFill>
                <a:highlight>
                  <a:schemeClr val="lt1"/>
                </a:highlight>
              </a:rPr>
              <a:t>Following Link has some animated demonstration of convolution operation with different strides and paddings</a:t>
            </a:r>
            <a:endParaRPr/>
          </a:p>
          <a:p>
            <a:pPr marL="800100" lvl="1" indent="-342900" algn="l" rtl="0">
              <a:lnSpc>
                <a:spcPct val="90000"/>
              </a:lnSpc>
              <a:spcBef>
                <a:spcPts val="0"/>
              </a:spcBef>
              <a:spcAft>
                <a:spcPts val="0"/>
              </a:spcAft>
              <a:buSzPts val="1800"/>
              <a:buChar char="🞐"/>
            </a:pPr>
            <a:r>
              <a:rPr lang="en-US" u="sng">
                <a:solidFill>
                  <a:srgbClr val="3F3F3F"/>
                </a:solidFill>
                <a:highlight>
                  <a:schemeClr val="lt1"/>
                </a:highlight>
                <a:hlinkClick r:id="rId3"/>
              </a:rPr>
              <a:t>https://github.com/vdumoulin/conv_arithmetic </a:t>
            </a:r>
            <a:endParaRPr>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0" lvl="0" indent="0" algn="l" rtl="0">
              <a:lnSpc>
                <a:spcPct val="90000"/>
              </a:lnSpc>
              <a:spcBef>
                <a:spcPts val="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0"/>
              </a:spcBef>
              <a:spcAft>
                <a:spcPts val="0"/>
              </a:spcAft>
              <a:buSzPts val="2100"/>
              <a:buNone/>
            </a:pPr>
            <a:endParaRPr sz="2400"/>
          </a:p>
        </p:txBody>
      </p:sp>
      <p:sp>
        <p:nvSpPr>
          <p:cNvPr id="310" name="Google Shape;310;g5bc994e535_0_159"/>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Demonstration of Convolution and Pooling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5bc994e535_0_165"/>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800"/>
              <a:buChar char="■"/>
            </a:pPr>
            <a:r>
              <a:rPr lang="en-US" sz="2400">
                <a:solidFill>
                  <a:srgbClr val="3F3F3F"/>
                </a:solidFill>
                <a:highlight>
                  <a:schemeClr val="lt1"/>
                </a:highlight>
              </a:rPr>
              <a:t>From the operation uniquely used by CNN, only convolution operation is the source of learnable parameter. Pooling layer has no learnable parameter</a:t>
            </a:r>
            <a:endParaRPr sz="2400">
              <a:solidFill>
                <a:srgbClr val="3F3F3F"/>
              </a:solidFill>
              <a:highlight>
                <a:schemeClr val="lt1"/>
              </a:highlight>
            </a:endParaRPr>
          </a:p>
          <a:p>
            <a:pPr marL="342900" lvl="0" indent="-342900" algn="l" rtl="0">
              <a:lnSpc>
                <a:spcPct val="90000"/>
              </a:lnSpc>
              <a:spcBef>
                <a:spcPts val="1000"/>
              </a:spcBef>
              <a:spcAft>
                <a:spcPts val="0"/>
              </a:spcAft>
              <a:buSzPts val="1800"/>
              <a:buChar char="■"/>
            </a:pPr>
            <a:r>
              <a:rPr lang="en-US" sz="2400">
                <a:solidFill>
                  <a:srgbClr val="3F3F3F"/>
                </a:solidFill>
                <a:highlight>
                  <a:schemeClr val="lt1"/>
                </a:highlight>
              </a:rPr>
              <a:t>Usually, a fully connected deep neural network is added after the convolution and pooling layer. So, learnable parameters of CNN = # of parameter from convolution + # of fully connected layer (MLP) parameter</a:t>
            </a:r>
            <a:endParaRPr sz="2400">
              <a:solidFill>
                <a:srgbClr val="3F3F3F"/>
              </a:solidFill>
              <a:highlight>
                <a:schemeClr val="lt1"/>
              </a:highlight>
            </a:endParaRPr>
          </a:p>
          <a:p>
            <a:pPr marL="342900" lvl="0" indent="-342900" algn="l" rtl="0">
              <a:lnSpc>
                <a:spcPct val="90000"/>
              </a:lnSpc>
              <a:spcBef>
                <a:spcPts val="1000"/>
              </a:spcBef>
              <a:spcAft>
                <a:spcPts val="0"/>
              </a:spcAft>
              <a:buSzPts val="1800"/>
              <a:buChar char="■"/>
            </a:pPr>
            <a:r>
              <a:rPr lang="en-US" sz="2400">
                <a:solidFill>
                  <a:srgbClr val="3F3F3F"/>
                </a:solidFill>
                <a:highlight>
                  <a:schemeClr val="lt1"/>
                </a:highlight>
              </a:rPr>
              <a:t>A convolution operation is modeled by single neuron. So, # o parameters of the convolution layer = # of weights and biases in the neuron.</a:t>
            </a:r>
            <a:endParaRPr sz="2400">
              <a:solidFill>
                <a:srgbClr val="3F3F3F"/>
              </a:solidFill>
              <a:highlight>
                <a:schemeClr val="lt1"/>
              </a:highlight>
            </a:endParaRPr>
          </a:p>
          <a:p>
            <a:pPr marL="457200" lvl="0" indent="-323850" algn="l" rtl="0">
              <a:lnSpc>
                <a:spcPct val="90000"/>
              </a:lnSpc>
              <a:spcBef>
                <a:spcPts val="1000"/>
              </a:spcBef>
              <a:spcAft>
                <a:spcPts val="0"/>
              </a:spcAft>
              <a:buSzPts val="2100"/>
              <a:buNone/>
            </a:pPr>
            <a:endParaRPr/>
          </a:p>
          <a:p>
            <a:pPr marL="590550" lvl="0" indent="-323850" algn="l" rtl="0">
              <a:lnSpc>
                <a:spcPct val="90000"/>
              </a:lnSpc>
              <a:spcBef>
                <a:spcPts val="1000"/>
              </a:spcBef>
              <a:spcAft>
                <a:spcPts val="0"/>
              </a:spcAft>
              <a:buSzPts val="2100"/>
              <a:buNone/>
            </a:pPr>
            <a:endParaRPr/>
          </a:p>
        </p:txBody>
      </p:sp>
      <p:sp>
        <p:nvSpPr>
          <p:cNvPr id="316" name="Google Shape;316;g5bc994e535_0_165"/>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bc994e535_0_170"/>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a:solidFill>
                  <a:srgbClr val="3F3F3F"/>
                </a:solidFill>
                <a:highlight>
                  <a:schemeClr val="lt1"/>
                </a:highlight>
              </a:rPr>
              <a:t>Convolution Neuron for an RGB image</a:t>
            </a:r>
            <a:r>
              <a:rPr lang="en-US" sz="1800">
                <a:solidFill>
                  <a:srgbClr val="3F3F3F"/>
                </a:solidFill>
                <a:highlight>
                  <a:schemeClr val="lt1"/>
                </a:highlight>
              </a:rPr>
              <a:t>[3]</a:t>
            </a:r>
            <a:endParaRPr sz="1800">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source[8]</a:t>
            </a:r>
            <a:endParaRPr sz="18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1000"/>
              </a:spcBef>
              <a:spcAft>
                <a:spcPts val="0"/>
              </a:spcAft>
              <a:buSzPts val="2100"/>
              <a:buNone/>
            </a:pPr>
            <a:endParaRPr/>
          </a:p>
        </p:txBody>
      </p:sp>
      <p:sp>
        <p:nvSpPr>
          <p:cNvPr id="322" name="Google Shape;322;g5bc994e535_0_170"/>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pic>
        <p:nvPicPr>
          <p:cNvPr id="323" name="Google Shape;323;g5bc994e535_0_170"/>
          <p:cNvPicPr preferRelativeResize="0"/>
          <p:nvPr/>
        </p:nvPicPr>
        <p:blipFill rotWithShape="1">
          <a:blip r:embed="rId3">
            <a:alphaModFix/>
          </a:blip>
          <a:srcRect/>
          <a:stretch/>
        </p:blipFill>
        <p:spPr>
          <a:xfrm>
            <a:off x="264275" y="1974400"/>
            <a:ext cx="5314950" cy="2909200"/>
          </a:xfrm>
          <a:prstGeom prst="rect">
            <a:avLst/>
          </a:prstGeom>
          <a:noFill/>
          <a:ln>
            <a:noFill/>
          </a:ln>
        </p:spPr>
      </p:pic>
      <p:sp>
        <p:nvSpPr>
          <p:cNvPr id="324" name="Google Shape;324;g5bc994e535_0_170"/>
          <p:cNvSpPr txBox="1"/>
          <p:nvPr/>
        </p:nvSpPr>
        <p:spPr>
          <a:xfrm>
            <a:off x="5742225" y="1115775"/>
            <a:ext cx="6027900" cy="55644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90000"/>
              </a:lnSpc>
              <a:spcBef>
                <a:spcPts val="0"/>
              </a:spcBef>
              <a:spcAft>
                <a:spcPts val="0"/>
              </a:spcAft>
              <a:buClr>
                <a:schemeClr val="accent1"/>
              </a:buClr>
              <a:buSzPts val="2400"/>
              <a:buFont typeface="Noto Sans Symbols"/>
              <a:buChar char="■"/>
            </a:pPr>
            <a:r>
              <a:rPr lang="en-US" sz="2400">
                <a:solidFill>
                  <a:srgbClr val="3F3F3F"/>
                </a:solidFill>
                <a:highlight>
                  <a:schemeClr val="lt1"/>
                </a:highlight>
                <a:latin typeface="Calibri"/>
                <a:ea typeface="Calibri"/>
                <a:cs typeface="Calibri"/>
                <a:sym typeface="Calibri"/>
              </a:rPr>
              <a:t>Here the convolutional filter/kernel works with 3x3x3 pixels of image.</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If we think this kernel as a neuron then each cell’s value in kernel can be thought as weight for the neuron.</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This same neuron is repeatedly applied for whole image and it produces one feature map.</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If a convolution layer has 6 neuron then it will give 6 feature map. So, output will be 6 channeled.</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 of parameter for conv. layer = # of neuron*( (kernel dim*kernel dim * input channel)+1)</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Here if # of neuron = 5. Then # of parameter = 5 * (3*3*3 + 1) = 140</a:t>
            </a:r>
            <a:endParaRPr sz="2400">
              <a:solidFill>
                <a:srgbClr val="3F3F3F"/>
              </a:solidFill>
              <a:highlight>
                <a:schemeClr val="lt1"/>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5bc994e535_0_181"/>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u="sng">
                <a:solidFill>
                  <a:srgbClr val="3F3F3F"/>
                </a:solidFill>
                <a:highlight>
                  <a:schemeClr val="lt1"/>
                </a:highlight>
              </a:rPr>
              <a:t>Example CNN</a:t>
            </a:r>
            <a:endParaRPr sz="1800" u="sng">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source[9]</a:t>
            </a:r>
            <a:endParaRPr sz="1800" u="sng">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1000"/>
              </a:spcBef>
              <a:spcAft>
                <a:spcPts val="0"/>
              </a:spcAft>
              <a:buSzPts val="2100"/>
              <a:buNone/>
            </a:pPr>
            <a:endParaRPr/>
          </a:p>
        </p:txBody>
      </p:sp>
      <p:sp>
        <p:nvSpPr>
          <p:cNvPr id="330" name="Google Shape;330;g5bc994e535_0_181"/>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pic>
        <p:nvPicPr>
          <p:cNvPr id="331" name="Google Shape;331;g5bc994e535_0_181"/>
          <p:cNvPicPr preferRelativeResize="0"/>
          <p:nvPr/>
        </p:nvPicPr>
        <p:blipFill rotWithShape="1">
          <a:blip r:embed="rId3">
            <a:alphaModFix/>
          </a:blip>
          <a:srcRect/>
          <a:stretch/>
        </p:blipFill>
        <p:spPr>
          <a:xfrm>
            <a:off x="264275" y="1632850"/>
            <a:ext cx="11794400" cy="483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5bc994e535_0_190"/>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u="sng">
                <a:solidFill>
                  <a:srgbClr val="3F3F3F"/>
                </a:solidFill>
                <a:highlight>
                  <a:schemeClr val="lt1"/>
                </a:highlight>
              </a:rPr>
              <a:t>Example CNN</a:t>
            </a:r>
            <a:endParaRPr sz="1800" u="sng">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source[9]</a:t>
            </a:r>
            <a:endParaRPr sz="24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1000"/>
              </a:spcBef>
              <a:spcAft>
                <a:spcPts val="0"/>
              </a:spcAft>
              <a:buSzPts val="2100"/>
              <a:buNone/>
            </a:pPr>
            <a:endParaRPr/>
          </a:p>
        </p:txBody>
      </p:sp>
      <p:sp>
        <p:nvSpPr>
          <p:cNvPr id="337" name="Google Shape;337;g5bc994e535_0_190"/>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pic>
        <p:nvPicPr>
          <p:cNvPr id="338" name="Google Shape;338;g5bc994e535_0_190"/>
          <p:cNvPicPr preferRelativeResize="0"/>
          <p:nvPr/>
        </p:nvPicPr>
        <p:blipFill rotWithShape="1">
          <a:blip r:embed="rId3">
            <a:alphaModFix/>
          </a:blip>
          <a:srcRect/>
          <a:stretch/>
        </p:blipFill>
        <p:spPr>
          <a:xfrm>
            <a:off x="264275" y="1628100"/>
            <a:ext cx="5233000" cy="3438525"/>
          </a:xfrm>
          <a:prstGeom prst="rect">
            <a:avLst/>
          </a:prstGeom>
          <a:noFill/>
          <a:ln>
            <a:noFill/>
          </a:ln>
        </p:spPr>
      </p:pic>
      <p:sp>
        <p:nvSpPr>
          <p:cNvPr id="339" name="Google Shape;339;g5bc994e535_0_190"/>
          <p:cNvSpPr txBox="1"/>
          <p:nvPr/>
        </p:nvSpPr>
        <p:spPr>
          <a:xfrm>
            <a:off x="5687775" y="1156600"/>
            <a:ext cx="6164100" cy="54909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 of parameter in First convolution layer = # of output channel*(# of input channel*kernel dim*kernel dim + 1) = 10*(1*5*5+1) = 260</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Pooling Layer has no learnable paramter. Reduce feature map size to 12x12. Output size from 24x24x10 to 12x12x10</a:t>
            </a: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Calibri"/>
              <a:buNone/>
            </a:pP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rgbClr val="3F3F3F"/>
              </a:buClr>
              <a:buSzPts val="2400"/>
              <a:buFont typeface="Calibri"/>
              <a:buNone/>
            </a:pPr>
            <a:r>
              <a:rPr lang="en-US" sz="2400">
                <a:solidFill>
                  <a:srgbClr val="3F3F3F"/>
                </a:solidFill>
                <a:highlight>
                  <a:schemeClr val="lt1"/>
                </a:highlight>
                <a:latin typeface="Calibri"/>
                <a:ea typeface="Calibri"/>
                <a:cs typeface="Calibri"/>
                <a:sym typeface="Calibri"/>
              </a:rPr>
              <a:t># of parameter = 260</a:t>
            </a:r>
            <a:endParaRPr sz="2400">
              <a:solidFill>
                <a:srgbClr val="3F3F3F"/>
              </a:solidFill>
              <a:highlight>
                <a:schemeClr val="lt1"/>
              </a:highlight>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5bc994e535_0_198"/>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u="sng">
                <a:solidFill>
                  <a:srgbClr val="3F3F3F"/>
                </a:solidFill>
                <a:highlight>
                  <a:schemeClr val="lt1"/>
                </a:highlight>
              </a:rPr>
              <a:t>Example CNN</a:t>
            </a:r>
            <a:endParaRPr sz="2400" u="sng">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source[9]</a:t>
            </a:r>
            <a:endParaRPr sz="2400" u="sng">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1000"/>
              </a:spcBef>
              <a:spcAft>
                <a:spcPts val="0"/>
              </a:spcAft>
              <a:buSzPts val="2100"/>
              <a:buNone/>
            </a:pPr>
            <a:endParaRPr/>
          </a:p>
        </p:txBody>
      </p:sp>
      <p:sp>
        <p:nvSpPr>
          <p:cNvPr id="345" name="Google Shape;345;g5bc994e535_0_198"/>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sp>
        <p:nvSpPr>
          <p:cNvPr id="346" name="Google Shape;346;g5bc994e535_0_198"/>
          <p:cNvSpPr txBox="1"/>
          <p:nvPr/>
        </p:nvSpPr>
        <p:spPr>
          <a:xfrm>
            <a:off x="5687775" y="1156600"/>
            <a:ext cx="6164100" cy="54909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 of parameter in First convolution layer = # of output channel*(# of input channel*kernel dim*kernel dim + 1) = 20*(10*5*5+1) = 5020</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Pooling Layer has no learnable paramter. Reduce feature map size to 4x4. Output size from 8x8x20 to 4x4x20</a:t>
            </a: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Calibri"/>
              <a:buNone/>
            </a:pP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rgbClr val="3F3F3F"/>
              </a:buClr>
              <a:buSzPts val="2400"/>
              <a:buFont typeface="Calibri"/>
              <a:buNone/>
            </a:pPr>
            <a:r>
              <a:rPr lang="en-US" sz="2400">
                <a:solidFill>
                  <a:srgbClr val="3F3F3F"/>
                </a:solidFill>
                <a:highlight>
                  <a:schemeClr val="lt1"/>
                </a:highlight>
                <a:latin typeface="Calibri"/>
                <a:ea typeface="Calibri"/>
                <a:cs typeface="Calibri"/>
                <a:sym typeface="Calibri"/>
              </a:rPr>
              <a:t># of parameter = 260+5020 = 5280</a:t>
            </a:r>
            <a:endParaRPr sz="2400">
              <a:solidFill>
                <a:srgbClr val="3F3F3F"/>
              </a:solidFill>
              <a:highlight>
                <a:schemeClr val="lt1"/>
              </a:highlight>
              <a:latin typeface="Calibri"/>
              <a:ea typeface="Calibri"/>
              <a:cs typeface="Calibri"/>
              <a:sym typeface="Calibri"/>
            </a:endParaRPr>
          </a:p>
        </p:txBody>
      </p:sp>
      <p:pic>
        <p:nvPicPr>
          <p:cNvPr id="347" name="Google Shape;347;g5bc994e535_0_198"/>
          <p:cNvPicPr preferRelativeResize="0"/>
          <p:nvPr/>
        </p:nvPicPr>
        <p:blipFill rotWithShape="1">
          <a:blip r:embed="rId3">
            <a:alphaModFix/>
          </a:blip>
          <a:srcRect/>
          <a:stretch/>
        </p:blipFill>
        <p:spPr>
          <a:xfrm>
            <a:off x="264275" y="1723750"/>
            <a:ext cx="4729550" cy="3824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SzPts val="2100"/>
              <a:buChar char="■"/>
            </a:pPr>
            <a:r>
              <a:rPr lang="en-US">
                <a:solidFill>
                  <a:srgbClr val="3F3F3F"/>
                </a:solidFill>
                <a:highlight>
                  <a:schemeClr val="lt1"/>
                </a:highlight>
              </a:rPr>
              <a:t>Convolutional Neural Network (CNN)</a:t>
            </a:r>
            <a:endParaRPr/>
          </a:p>
          <a:p>
            <a:pPr marL="914400" lvl="1" indent="-457200" algn="l" rtl="0">
              <a:lnSpc>
                <a:spcPct val="90000"/>
              </a:lnSpc>
              <a:spcBef>
                <a:spcPts val="0"/>
              </a:spcBef>
              <a:spcAft>
                <a:spcPts val="0"/>
              </a:spcAft>
              <a:buSzPts val="1680"/>
              <a:buChar char="🞐"/>
            </a:pPr>
            <a:r>
              <a:rPr lang="en-US">
                <a:solidFill>
                  <a:srgbClr val="3F3F3F"/>
                </a:solidFill>
                <a:highlight>
                  <a:schemeClr val="lt1"/>
                </a:highlight>
              </a:rPr>
              <a:t>Application</a:t>
            </a:r>
            <a:endParaRPr/>
          </a:p>
          <a:p>
            <a:pPr marL="914400" lvl="1" indent="-457200" algn="l" rtl="0">
              <a:lnSpc>
                <a:spcPct val="90000"/>
              </a:lnSpc>
              <a:spcBef>
                <a:spcPts val="0"/>
              </a:spcBef>
              <a:spcAft>
                <a:spcPts val="0"/>
              </a:spcAft>
              <a:buSzPts val="1680"/>
              <a:buChar char="🞐"/>
            </a:pPr>
            <a:r>
              <a:rPr lang="en-US">
                <a:solidFill>
                  <a:srgbClr val="3F3F3F"/>
                </a:solidFill>
                <a:highlight>
                  <a:schemeClr val="lt1"/>
                </a:highlight>
              </a:rPr>
              <a:t>Structure</a:t>
            </a:r>
            <a:endParaRPr/>
          </a:p>
          <a:p>
            <a:pPr marL="914400" lvl="1" indent="-457200" algn="l" rtl="0">
              <a:lnSpc>
                <a:spcPct val="90000"/>
              </a:lnSpc>
              <a:spcBef>
                <a:spcPts val="0"/>
              </a:spcBef>
              <a:spcAft>
                <a:spcPts val="0"/>
              </a:spcAft>
              <a:buSzPts val="1680"/>
              <a:buChar char="🞐"/>
            </a:pPr>
            <a:r>
              <a:rPr lang="en-US">
                <a:solidFill>
                  <a:srgbClr val="3F3F3F"/>
                </a:solidFill>
                <a:highlight>
                  <a:schemeClr val="lt1"/>
                </a:highlight>
              </a:rPr>
              <a:t>Motivation</a:t>
            </a:r>
            <a:endParaRPr>
              <a:solidFill>
                <a:srgbClr val="3F3F3F"/>
              </a:solidFill>
              <a:highlight>
                <a:schemeClr val="lt1"/>
              </a:highlight>
            </a:endParaRPr>
          </a:p>
          <a:p>
            <a:pPr marL="457200" lvl="0" indent="-457200" algn="l" rtl="0">
              <a:lnSpc>
                <a:spcPct val="90000"/>
              </a:lnSpc>
              <a:spcBef>
                <a:spcPts val="0"/>
              </a:spcBef>
              <a:spcAft>
                <a:spcPts val="0"/>
              </a:spcAft>
              <a:buSzPts val="2100"/>
              <a:buChar char="■"/>
            </a:pPr>
            <a:r>
              <a:rPr lang="en-US">
                <a:solidFill>
                  <a:srgbClr val="3F3F3F"/>
                </a:solidFill>
                <a:highlight>
                  <a:schemeClr val="lt1"/>
                </a:highlight>
              </a:rPr>
              <a:t>Basic operation in CNN</a:t>
            </a:r>
            <a:endParaRPr/>
          </a:p>
          <a:p>
            <a:pPr marL="914400" lvl="1" indent="-457200" algn="l" rtl="0">
              <a:lnSpc>
                <a:spcPct val="90000"/>
              </a:lnSpc>
              <a:spcBef>
                <a:spcPts val="0"/>
              </a:spcBef>
              <a:spcAft>
                <a:spcPts val="0"/>
              </a:spcAft>
              <a:buSzPts val="1680"/>
              <a:buChar char="🞐"/>
            </a:pPr>
            <a:r>
              <a:rPr lang="en-US">
                <a:solidFill>
                  <a:srgbClr val="3F3F3F"/>
                </a:solidFill>
                <a:highlight>
                  <a:schemeClr val="lt1"/>
                </a:highlight>
              </a:rPr>
              <a:t>Convolution</a:t>
            </a:r>
            <a:endParaRPr/>
          </a:p>
          <a:p>
            <a:pPr marL="914400" lvl="1" indent="-457200" algn="l" rtl="0">
              <a:lnSpc>
                <a:spcPct val="90000"/>
              </a:lnSpc>
              <a:spcBef>
                <a:spcPts val="0"/>
              </a:spcBef>
              <a:spcAft>
                <a:spcPts val="0"/>
              </a:spcAft>
              <a:buSzPts val="1680"/>
              <a:buChar char="🞐"/>
            </a:pPr>
            <a:r>
              <a:rPr lang="en-US">
                <a:solidFill>
                  <a:srgbClr val="3F3F3F"/>
                </a:solidFill>
                <a:highlight>
                  <a:schemeClr val="lt1"/>
                </a:highlight>
              </a:rPr>
              <a:t>Pooling</a:t>
            </a:r>
            <a:endParaRPr>
              <a:solidFill>
                <a:srgbClr val="3F3F3F"/>
              </a:solidFill>
              <a:highlight>
                <a:schemeClr val="lt1"/>
              </a:highlight>
            </a:endParaRPr>
          </a:p>
          <a:p>
            <a:pPr marL="457200" lvl="0" indent="-457200" algn="l" rtl="0">
              <a:lnSpc>
                <a:spcPct val="90000"/>
              </a:lnSpc>
              <a:spcBef>
                <a:spcPts val="1000"/>
              </a:spcBef>
              <a:spcAft>
                <a:spcPts val="0"/>
              </a:spcAft>
              <a:buSzPts val="2100"/>
              <a:buChar char="■"/>
            </a:pPr>
            <a:r>
              <a:rPr lang="en-US">
                <a:solidFill>
                  <a:srgbClr val="3F3F3F"/>
                </a:solidFill>
                <a:highlight>
                  <a:schemeClr val="lt1"/>
                </a:highlight>
              </a:rPr>
              <a:t>Parameter Counting</a:t>
            </a:r>
            <a:endParaRPr>
              <a:solidFill>
                <a:srgbClr val="3F3F3F"/>
              </a:solidFill>
              <a:highlight>
                <a:schemeClr val="lt1"/>
              </a:highlight>
            </a:endParaRPr>
          </a:p>
          <a:p>
            <a:pPr marL="228600" lvl="0" indent="0" algn="l" rtl="0">
              <a:lnSpc>
                <a:spcPct val="90000"/>
              </a:lnSpc>
              <a:spcBef>
                <a:spcPts val="1000"/>
              </a:spcBef>
              <a:spcAft>
                <a:spcPts val="0"/>
              </a:spcAft>
              <a:buSzPts val="2100"/>
              <a:buNone/>
            </a:pPr>
            <a:endParaRPr>
              <a:solidFill>
                <a:srgbClr val="3F3F3F"/>
              </a:solidFill>
              <a:highlight>
                <a:schemeClr val="lt1"/>
              </a:highlight>
            </a:endParaRPr>
          </a:p>
        </p:txBody>
      </p:sp>
      <p:sp>
        <p:nvSpPr>
          <p:cNvPr id="219" name="Google Shape;219;p1"/>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2300"/>
              <a:buFont typeface="Open Sans"/>
              <a:buNone/>
            </a:pPr>
            <a:r>
              <a:rPr lang="en-US"/>
              <a:t>Content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10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10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10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10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10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1000"/>
                                        <p:tgtEl>
                                          <p:spTgt spid="2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animEffect transition="in" filter="fade">
                                      <p:cBhvr>
                                        <p:cTn id="37" dur="1000"/>
                                        <p:tgtEl>
                                          <p:spTgt spid="2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8">
                                            <p:txEl>
                                              <p:pRg st="7" end="7"/>
                                            </p:txEl>
                                          </p:spTgt>
                                        </p:tgtEl>
                                        <p:attrNameLst>
                                          <p:attrName>style.visibility</p:attrName>
                                        </p:attrNameLst>
                                      </p:cBhvr>
                                      <p:to>
                                        <p:strVal val="visible"/>
                                      </p:to>
                                    </p:set>
                                    <p:animEffect transition="in" filter="fade">
                                      <p:cBhvr>
                                        <p:cTn id="42" dur="1000"/>
                                        <p:tgtEl>
                                          <p:spTgt spid="2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8">
                                            <p:txEl>
                                              <p:pRg st="8" end="8"/>
                                            </p:txEl>
                                          </p:spTgt>
                                        </p:tgtEl>
                                        <p:attrNameLst>
                                          <p:attrName>style.visibility</p:attrName>
                                        </p:attrNameLst>
                                      </p:cBhvr>
                                      <p:to>
                                        <p:strVal val="visible"/>
                                      </p:to>
                                    </p:set>
                                    <p:animEffect transition="in" filter="fade">
                                      <p:cBhvr>
                                        <p:cTn id="47" dur="1000"/>
                                        <p:tgtEl>
                                          <p:spTgt spid="2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5bc994e535_0_206"/>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u="sng">
                <a:solidFill>
                  <a:srgbClr val="3F3F3F"/>
                </a:solidFill>
                <a:highlight>
                  <a:schemeClr val="lt1"/>
                </a:highlight>
              </a:rPr>
              <a:t>Example CNN</a:t>
            </a:r>
            <a:endParaRPr sz="1800" u="sng">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source[9]</a:t>
            </a:r>
            <a:endParaRPr sz="1800" u="sng">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0" lvl="0" indent="0" algn="l" rtl="0">
              <a:lnSpc>
                <a:spcPct val="90000"/>
              </a:lnSpc>
              <a:spcBef>
                <a:spcPts val="1000"/>
              </a:spcBef>
              <a:spcAft>
                <a:spcPts val="0"/>
              </a:spcAft>
              <a:buSzPts val="1800"/>
              <a:buNone/>
            </a:pPr>
            <a:endParaRPr sz="2400">
              <a:solidFill>
                <a:srgbClr val="3F3F3F"/>
              </a:solidFill>
              <a:highlight>
                <a:schemeClr val="lt1"/>
              </a:highlight>
            </a:endParaRPr>
          </a:p>
          <a:p>
            <a:pPr marL="228600" lvl="0" indent="-95250" algn="l" rtl="0">
              <a:lnSpc>
                <a:spcPct val="90000"/>
              </a:lnSpc>
              <a:spcBef>
                <a:spcPts val="1000"/>
              </a:spcBef>
              <a:spcAft>
                <a:spcPts val="0"/>
              </a:spcAft>
              <a:buSzPts val="2100"/>
              <a:buNone/>
            </a:pPr>
            <a:endParaRPr/>
          </a:p>
        </p:txBody>
      </p:sp>
      <p:sp>
        <p:nvSpPr>
          <p:cNvPr id="353" name="Google Shape;353;g5bc994e535_0_206"/>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Counting Learnable Parameter in CNN</a:t>
            </a:r>
            <a:endParaRPr/>
          </a:p>
        </p:txBody>
      </p:sp>
      <p:sp>
        <p:nvSpPr>
          <p:cNvPr id="354" name="Google Shape;354;g5bc994e535_0_206"/>
          <p:cNvSpPr txBox="1"/>
          <p:nvPr/>
        </p:nvSpPr>
        <p:spPr>
          <a:xfrm>
            <a:off x="5687775" y="1156600"/>
            <a:ext cx="6164100" cy="54909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all 320 cells of 4x4x20(=320) is used as input for fully connected layer.</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Dropout layer has no parameter.</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From FC layer, first layer has 100 neuron. So, # of paramter = 100*(320+1) = 32100</a:t>
            </a:r>
            <a:endParaRPr sz="2400">
              <a:solidFill>
                <a:srgbClr val="3F3F3F"/>
              </a:solidFill>
              <a:highlight>
                <a:schemeClr val="lt1"/>
              </a:highlight>
              <a:latin typeface="Calibri"/>
              <a:ea typeface="Calibri"/>
              <a:cs typeface="Calibri"/>
              <a:sym typeface="Calibri"/>
            </a:endParaRPr>
          </a:p>
          <a:p>
            <a:pPr marL="228600" marR="0" lvl="0" indent="-228600" algn="l" rtl="0">
              <a:lnSpc>
                <a:spcPct val="90000"/>
              </a:lnSpc>
              <a:spcBef>
                <a:spcPts val="0"/>
              </a:spcBef>
              <a:spcAft>
                <a:spcPts val="0"/>
              </a:spcAft>
              <a:buClr>
                <a:schemeClr val="accent1"/>
              </a:buClr>
              <a:buSzPts val="2400"/>
              <a:buFont typeface="Calibri"/>
              <a:buChar char="■"/>
            </a:pPr>
            <a:r>
              <a:rPr lang="en-US" sz="2400">
                <a:solidFill>
                  <a:srgbClr val="3F3F3F"/>
                </a:solidFill>
                <a:highlight>
                  <a:schemeClr val="lt1"/>
                </a:highlight>
                <a:latin typeface="Calibri"/>
                <a:ea typeface="Calibri"/>
                <a:cs typeface="Calibri"/>
                <a:sym typeface="Calibri"/>
              </a:rPr>
              <a:t>2nd FC layer has 100 input to 10 neuron. So, # of parameter = 10*(100+1) = 1010</a:t>
            </a: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Calibri"/>
              <a:buNone/>
            </a:pP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rgbClr val="3F3F3F"/>
              </a:buClr>
              <a:buSzPts val="2400"/>
              <a:buFont typeface="Calibri"/>
              <a:buNone/>
            </a:pPr>
            <a:r>
              <a:rPr lang="en-US" sz="2400">
                <a:solidFill>
                  <a:srgbClr val="3F3F3F"/>
                </a:solidFill>
                <a:highlight>
                  <a:schemeClr val="lt1"/>
                </a:highlight>
                <a:latin typeface="Calibri"/>
                <a:ea typeface="Calibri"/>
                <a:cs typeface="Calibri"/>
                <a:sym typeface="Calibri"/>
              </a:rPr>
              <a:t># of parameter = (260+5020) + 32100 + 1010 = 5280 + 32100 + 1010 = 38390</a:t>
            </a: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Calibri"/>
              <a:buNone/>
            </a:pPr>
            <a:endParaRPr sz="2400">
              <a:solidFill>
                <a:srgbClr val="3F3F3F"/>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Clr>
                <a:srgbClr val="3F3F3F"/>
              </a:buClr>
              <a:buSzPts val="2400"/>
              <a:buFont typeface="Calibri"/>
              <a:buNone/>
            </a:pPr>
            <a:r>
              <a:rPr lang="en-US" sz="2400">
                <a:solidFill>
                  <a:srgbClr val="3F3F3F"/>
                </a:solidFill>
                <a:highlight>
                  <a:schemeClr val="lt1"/>
                </a:highlight>
                <a:latin typeface="Calibri"/>
                <a:ea typeface="Calibri"/>
                <a:cs typeface="Calibri"/>
                <a:sym typeface="Calibri"/>
              </a:rPr>
              <a:t>Therefore, # of parameter = 38390</a:t>
            </a:r>
            <a:endParaRPr sz="2400">
              <a:solidFill>
                <a:srgbClr val="3F3F3F"/>
              </a:solidFill>
              <a:highlight>
                <a:schemeClr val="lt1"/>
              </a:highlight>
              <a:latin typeface="Calibri"/>
              <a:ea typeface="Calibri"/>
              <a:cs typeface="Calibri"/>
              <a:sym typeface="Calibri"/>
            </a:endParaRPr>
          </a:p>
        </p:txBody>
      </p:sp>
      <p:pic>
        <p:nvPicPr>
          <p:cNvPr id="355" name="Google Shape;355;g5bc994e535_0_206"/>
          <p:cNvPicPr preferRelativeResize="0"/>
          <p:nvPr/>
        </p:nvPicPr>
        <p:blipFill rotWithShape="1">
          <a:blip r:embed="rId3">
            <a:alphaModFix/>
          </a:blip>
          <a:srcRect/>
          <a:stretch/>
        </p:blipFill>
        <p:spPr>
          <a:xfrm>
            <a:off x="264275" y="1728788"/>
            <a:ext cx="4620700" cy="340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5bc994e535_0_257"/>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ctr" anchorCtr="0">
            <a:noAutofit/>
          </a:bodyPr>
          <a:lstStyle/>
          <a:p>
            <a:pPr marL="133350" lvl="0" indent="0" algn="ctr" rtl="0">
              <a:lnSpc>
                <a:spcPct val="90000"/>
              </a:lnSpc>
              <a:spcBef>
                <a:spcPts val="1000"/>
              </a:spcBef>
              <a:spcAft>
                <a:spcPts val="0"/>
              </a:spcAft>
              <a:buSzPts val="2100"/>
              <a:buNone/>
            </a:pPr>
            <a:r>
              <a:rPr lang="en-US" sz="9600">
                <a:solidFill>
                  <a:srgbClr val="3F3F3F"/>
                </a:solidFill>
                <a:highlight>
                  <a:schemeClr val="lt1"/>
                </a:highlight>
              </a:rPr>
              <a:t>Thank You</a:t>
            </a:r>
            <a:endParaRPr sz="9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5bc994e535_0_36"/>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350"/>
              <a:buNone/>
            </a:pPr>
            <a:r>
              <a:rPr lang="en-US" sz="1800">
                <a:solidFill>
                  <a:srgbClr val="3F3F3F"/>
                </a:solidFill>
                <a:highlight>
                  <a:schemeClr val="lt1"/>
                </a:highlight>
              </a:rPr>
              <a:t>References :</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3"/>
              </a:rPr>
              <a:t>https://www.deeplearningbook.org/</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rgbClr val="3F3F3F"/>
                </a:solidFill>
                <a:highlight>
                  <a:schemeClr val="lt1"/>
                </a:highlight>
                <a:hlinkClick r:id="rId4"/>
              </a:rPr>
              <a:t>https://github.com/vdumoulin/conv_arithmetic </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5"/>
              </a:rPr>
              <a:t>https://towardsdatascience.com/understanding-and-calculating-the-number-of-parameters-in-convolution-neural-networks-cnns-fc88790d530d</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linkClick r:id="rId6"/>
              </a:rPr>
              <a:t>https://ai.stackexchange.com/questions/5769/in-a-cnn-does-each-new-filter-have-different-weights-for-each-input-channel-or</a:t>
            </a:r>
            <a:endParaRPr sz="1800">
              <a:solidFill>
                <a:srgbClr val="3F3F3F"/>
              </a:solidFill>
              <a:highlight>
                <a:schemeClr val="lt1"/>
              </a:highlight>
            </a:endParaRPr>
          </a:p>
          <a:p>
            <a:pPr marL="0" lvl="0" indent="0" algn="l" rtl="0">
              <a:lnSpc>
                <a:spcPct val="90000"/>
              </a:lnSpc>
              <a:spcBef>
                <a:spcPts val="0"/>
              </a:spcBef>
              <a:spcAft>
                <a:spcPts val="0"/>
              </a:spcAft>
              <a:buSzPts val="1350"/>
              <a:buNone/>
            </a:pPr>
            <a:r>
              <a:rPr lang="en-US" sz="1800">
                <a:solidFill>
                  <a:srgbClr val="3F3F3F"/>
                </a:solidFill>
                <a:highlight>
                  <a:schemeClr val="lt1"/>
                </a:highlight>
              </a:rPr>
              <a:t>Image sources :</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7"/>
              </a:rPr>
              <a:t>https://download.acti.com/corpweb/DownloadCenter/Ajax/MakeThumbImage.ashx?id=18081&amp;maxWidth=400&amp;toext=png</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8"/>
              </a:rPr>
              <a:t>https://www.arunponnusamy.com/images/yolo-object-detection-opencv-python/yolo-object-detection.jpg</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9"/>
              </a:rPr>
              <a:t>https://adeshpande3.github.io/assets/Cover.png</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10"/>
              </a:rPr>
              <a:t>https://cdn-images-1.medium.com/max/2400/1*vkQ0hXDaQv57sALXAJquxA.jpeg</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ighlight>
                  <a:schemeClr val="lt1"/>
                </a:highlight>
                <a:hlinkClick r:id="rId11"/>
              </a:rPr>
              <a:t>https://nicholastsmith.files.wordpress.com/2017/04/cnnanim.gif?w=1100</a:t>
            </a:r>
            <a:endParaRPr sz="1800">
              <a:solidFill>
                <a:srgbClr val="3F3F3F"/>
              </a:solidFill>
              <a:highlight>
                <a:schemeClr val="lt1"/>
              </a:highlight>
            </a:endParaRPr>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linkClick r:id="rId12"/>
              </a:rPr>
              <a:t>https://cdn-images-1.medium.com/max/1600/1*VVvdh-BUKFh2pwDD0kPeRA@2x.gif</a:t>
            </a:r>
            <a:endParaRPr sz="1800"/>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linkClick r:id="rId13"/>
              </a:rPr>
              <a:t>https://developers.google.com/machine-learning/practica/image-classification/images/maxpool_animation.gif</a:t>
            </a:r>
            <a:endParaRPr sz="1800"/>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linkClick r:id="rId6"/>
              </a:rPr>
              <a:t>https://ai.stackexchange.com/questions/5769/in-a-cnn-does-each-new-filter-have-different-weights-for-each-input-channel-or</a:t>
            </a:r>
            <a:endParaRPr sz="1800"/>
          </a:p>
          <a:p>
            <a:pPr marL="457200" lvl="0" indent="-342900" algn="l" rtl="0">
              <a:lnSpc>
                <a:spcPct val="90000"/>
              </a:lnSpc>
              <a:spcBef>
                <a:spcPts val="0"/>
              </a:spcBef>
              <a:spcAft>
                <a:spcPts val="0"/>
              </a:spcAft>
              <a:buClr>
                <a:srgbClr val="3F3F3F"/>
              </a:buClr>
              <a:buSzPts val="1800"/>
              <a:buAutoNum type="arabicPeriod"/>
            </a:pPr>
            <a:r>
              <a:rPr lang="en-US" sz="1800" u="sng">
                <a:solidFill>
                  <a:schemeClr val="hlink"/>
                </a:solidFill>
                <a:hlinkClick r:id="rId14"/>
              </a:rPr>
              <a:t>https://codetolight.files.wordpress.com/2017/11/network.png?w=1108</a:t>
            </a:r>
            <a:endParaRPr sz="1800"/>
          </a:p>
          <a:p>
            <a:pPr marL="0" lvl="0" indent="0" algn="l" rtl="0">
              <a:lnSpc>
                <a:spcPct val="90000"/>
              </a:lnSpc>
              <a:spcBef>
                <a:spcPts val="0"/>
              </a:spcBef>
              <a:spcAft>
                <a:spcPts val="0"/>
              </a:spcAft>
              <a:buSzPts val="1350"/>
              <a:buNone/>
            </a:pPr>
            <a:endParaRPr sz="1800"/>
          </a:p>
        </p:txBody>
      </p:sp>
      <p:sp>
        <p:nvSpPr>
          <p:cNvPr id="366" name="Google Shape;366;g5bc994e535_0_36"/>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US"/>
              <a:t>References &amp; Acknowledgements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SzPts val="2100"/>
              <a:buNone/>
            </a:pPr>
            <a:r>
              <a:rPr lang="en-US" u="sng"/>
              <a:t>Application of CNN</a:t>
            </a:r>
            <a:endParaRPr u="sng"/>
          </a:p>
          <a:p>
            <a:pPr marL="342900" lvl="0" indent="-342900" algn="l" rtl="0">
              <a:lnSpc>
                <a:spcPct val="90000"/>
              </a:lnSpc>
              <a:spcBef>
                <a:spcPts val="0"/>
              </a:spcBef>
              <a:spcAft>
                <a:spcPts val="0"/>
              </a:spcAft>
              <a:buSzPts val="2100"/>
              <a:buChar char="■"/>
            </a:pPr>
            <a:r>
              <a:rPr lang="en-US">
                <a:solidFill>
                  <a:srgbClr val="3F3F3F"/>
                </a:solidFill>
                <a:highlight>
                  <a:schemeClr val="lt1"/>
                </a:highlight>
              </a:rPr>
              <a:t>CNN is mostly used in computer vision related architecture</a:t>
            </a:r>
            <a:endParaRPr>
              <a:solidFill>
                <a:srgbClr val="3F3F3F"/>
              </a:solidFill>
              <a:highlight>
                <a:schemeClr val="lt1"/>
              </a:highlight>
            </a:endParaRPr>
          </a:p>
          <a:p>
            <a:pPr marL="342900" lvl="0" indent="-342900" algn="l" rtl="0">
              <a:lnSpc>
                <a:spcPct val="90000"/>
              </a:lnSpc>
              <a:spcBef>
                <a:spcPts val="0"/>
              </a:spcBef>
              <a:spcAft>
                <a:spcPts val="0"/>
              </a:spcAft>
              <a:buSzPts val="2100"/>
              <a:buChar char="■"/>
            </a:pPr>
            <a:r>
              <a:rPr lang="en-US">
                <a:solidFill>
                  <a:srgbClr val="3F3F3F"/>
                </a:solidFill>
                <a:highlight>
                  <a:schemeClr val="lt1"/>
                </a:highlight>
              </a:rPr>
              <a:t>Also it has use in audio, text processing.</a:t>
            </a:r>
            <a:endParaRPr>
              <a:solidFill>
                <a:srgbClr val="3F3F3F"/>
              </a:solidFill>
              <a:highlight>
                <a:schemeClr val="lt1"/>
              </a:highlight>
            </a:endParaRPr>
          </a:p>
          <a:p>
            <a:pPr marL="342900" lvl="0" indent="-342900" algn="l" rtl="0">
              <a:lnSpc>
                <a:spcPct val="90000"/>
              </a:lnSpc>
              <a:spcBef>
                <a:spcPts val="0"/>
              </a:spcBef>
              <a:spcAft>
                <a:spcPts val="0"/>
              </a:spcAft>
              <a:buSzPts val="2100"/>
              <a:buChar char="■"/>
            </a:pPr>
            <a:r>
              <a:rPr lang="en-US">
                <a:solidFill>
                  <a:srgbClr val="3F3F3F"/>
                </a:solidFill>
                <a:highlight>
                  <a:schemeClr val="lt1"/>
                </a:highlight>
              </a:rPr>
              <a:t>Used as automatic feature extractor for image data</a:t>
            </a:r>
            <a:endParaRPr>
              <a:solidFill>
                <a:srgbClr val="3F3F3F"/>
              </a:solidFill>
            </a:endParaRPr>
          </a:p>
          <a:p>
            <a:pPr marL="0" lvl="0" indent="0" algn="l" rtl="0">
              <a:lnSpc>
                <a:spcPct val="90000"/>
              </a:lnSpc>
              <a:spcBef>
                <a:spcPts val="1000"/>
              </a:spcBef>
              <a:spcAft>
                <a:spcPts val="0"/>
              </a:spcAft>
              <a:buSzPts val="2100"/>
              <a:buNone/>
            </a:pPr>
            <a:endParaRPr/>
          </a:p>
          <a:p>
            <a:pPr marL="0" lvl="0" indent="0" algn="l" rtl="0">
              <a:lnSpc>
                <a:spcPct val="90000"/>
              </a:lnSpc>
              <a:spcBef>
                <a:spcPts val="0"/>
              </a:spcBef>
              <a:spcAft>
                <a:spcPts val="0"/>
              </a:spcAft>
              <a:buSzPts val="2400"/>
              <a:buNone/>
            </a:pPr>
            <a:r>
              <a:rPr lang="en-US" sz="2400">
                <a:solidFill>
                  <a:srgbClr val="3F3F3F"/>
                </a:solidFill>
                <a:highlight>
                  <a:schemeClr val="lt1"/>
                </a:highlight>
              </a:rPr>
              <a:t>For example: Face detection, Style generation, Autonomous car etc.</a:t>
            </a:r>
            <a:endParaRPr sz="2400">
              <a:solidFill>
                <a:srgbClr val="3F3F3F"/>
              </a:solidFill>
              <a:highlight>
                <a:schemeClr val="lt1"/>
              </a:highlight>
            </a:endParaRPr>
          </a:p>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source[1,2]</a:t>
            </a:r>
            <a:endParaRPr sz="1400">
              <a:solidFill>
                <a:srgbClr val="3F3F3F"/>
              </a:solidFill>
              <a:highlight>
                <a:schemeClr val="lt1"/>
              </a:highlight>
            </a:endParaRPr>
          </a:p>
          <a:p>
            <a:pPr marL="0" lvl="0" indent="0" algn="l" rtl="0">
              <a:lnSpc>
                <a:spcPct val="90000"/>
              </a:lnSpc>
              <a:spcBef>
                <a:spcPts val="1000"/>
              </a:spcBef>
              <a:spcAft>
                <a:spcPts val="0"/>
              </a:spcAft>
              <a:buSzPts val="2100"/>
              <a:buNone/>
            </a:pPr>
            <a:endParaRPr/>
          </a:p>
        </p:txBody>
      </p:sp>
      <p:sp>
        <p:nvSpPr>
          <p:cNvPr id="225" name="Google Shape;225;p2"/>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2300"/>
              <a:buFont typeface="Open Sans"/>
              <a:buNone/>
            </a:pPr>
            <a:r>
              <a:rPr lang="en-US"/>
              <a:t>Convolutional Neural Network (CNN)</a:t>
            </a:r>
            <a:endParaRPr/>
          </a:p>
        </p:txBody>
      </p:sp>
      <p:pic>
        <p:nvPicPr>
          <p:cNvPr id="226" name="Google Shape;226;p2"/>
          <p:cNvPicPr preferRelativeResize="0"/>
          <p:nvPr/>
        </p:nvPicPr>
        <p:blipFill rotWithShape="1">
          <a:blip r:embed="rId3">
            <a:alphaModFix/>
          </a:blip>
          <a:srcRect/>
          <a:stretch/>
        </p:blipFill>
        <p:spPr>
          <a:xfrm>
            <a:off x="6096000" y="3429000"/>
            <a:ext cx="5833575" cy="3020350"/>
          </a:xfrm>
          <a:prstGeom prst="rect">
            <a:avLst/>
          </a:prstGeom>
          <a:noFill/>
          <a:ln>
            <a:noFill/>
          </a:ln>
        </p:spPr>
      </p:pic>
      <p:pic>
        <p:nvPicPr>
          <p:cNvPr id="227" name="Google Shape;227;p2"/>
          <p:cNvPicPr preferRelativeResize="0"/>
          <p:nvPr/>
        </p:nvPicPr>
        <p:blipFill rotWithShape="1">
          <a:blip r:embed="rId4">
            <a:alphaModFix/>
          </a:blip>
          <a:srcRect/>
          <a:stretch/>
        </p:blipFill>
        <p:spPr>
          <a:xfrm>
            <a:off x="332025" y="3509725"/>
            <a:ext cx="5464625" cy="2939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2100"/>
              <a:buChar char="■"/>
            </a:pPr>
            <a:r>
              <a:rPr lang="en-US">
                <a:solidFill>
                  <a:srgbClr val="3F3F3F"/>
                </a:solidFill>
                <a:highlight>
                  <a:schemeClr val="lt1"/>
                </a:highlight>
              </a:rPr>
              <a:t>Motivated by structure of visual cortex of cat and monkey</a:t>
            </a:r>
            <a:endParaRPr>
              <a:solidFill>
                <a:srgbClr val="3F3F3F"/>
              </a:solidFill>
              <a:highlight>
                <a:schemeClr val="lt1"/>
              </a:highlight>
            </a:endParaRPr>
          </a:p>
          <a:p>
            <a:pPr marL="342900" lvl="0" indent="-342900" algn="l" rtl="0">
              <a:lnSpc>
                <a:spcPct val="150000"/>
              </a:lnSpc>
              <a:spcBef>
                <a:spcPts val="0"/>
              </a:spcBef>
              <a:spcAft>
                <a:spcPts val="0"/>
              </a:spcAft>
              <a:buSzPts val="2100"/>
              <a:buChar char="■"/>
            </a:pPr>
            <a:r>
              <a:rPr lang="en-US">
                <a:solidFill>
                  <a:srgbClr val="3F3F3F"/>
                </a:solidFill>
                <a:highlight>
                  <a:schemeClr val="lt1"/>
                </a:highlight>
              </a:rPr>
              <a:t>Sometimes we are interested in getting some kind of representation. Convolutional layer of CNN gives better representation in some cases</a:t>
            </a:r>
            <a:endParaRPr>
              <a:solidFill>
                <a:srgbClr val="3F3F3F"/>
              </a:solidFill>
            </a:endParaRPr>
          </a:p>
          <a:p>
            <a:pPr marL="342900" lvl="0" indent="-342900" algn="l" rtl="0">
              <a:lnSpc>
                <a:spcPct val="150000"/>
              </a:lnSpc>
              <a:spcBef>
                <a:spcPts val="1000"/>
              </a:spcBef>
              <a:spcAft>
                <a:spcPts val="0"/>
              </a:spcAft>
              <a:buSzPts val="2100"/>
              <a:buChar char="■"/>
            </a:pPr>
            <a:r>
              <a:rPr lang="en-US">
                <a:solidFill>
                  <a:srgbClr val="3F3F3F"/>
                </a:solidFill>
                <a:highlight>
                  <a:schemeClr val="lt1"/>
                </a:highlight>
              </a:rPr>
              <a:t>CNN response gives translational invariance to the data. Which is important detecting object existence in spite of it’s different position</a:t>
            </a:r>
            <a:endParaRPr>
              <a:solidFill>
                <a:srgbClr val="3F3F3F"/>
              </a:solidFill>
            </a:endParaRPr>
          </a:p>
          <a:p>
            <a:pPr marL="342900" lvl="0" indent="-342900" algn="l" rtl="0">
              <a:lnSpc>
                <a:spcPct val="150000"/>
              </a:lnSpc>
              <a:spcBef>
                <a:spcPts val="1000"/>
              </a:spcBef>
              <a:spcAft>
                <a:spcPts val="0"/>
              </a:spcAft>
              <a:buSzPts val="2100"/>
              <a:buChar char="■"/>
            </a:pPr>
            <a:r>
              <a:rPr lang="en-US">
                <a:solidFill>
                  <a:srgbClr val="3F3F3F"/>
                </a:solidFill>
                <a:highlight>
                  <a:schemeClr val="lt1"/>
                </a:highlight>
              </a:rPr>
              <a:t>It takes much less parameter for same performance than MLP. So, its easier to train.</a:t>
            </a:r>
            <a:r>
              <a:rPr lang="en-US">
                <a:solidFill>
                  <a:schemeClr val="dk1"/>
                </a:solidFill>
                <a:highlight>
                  <a:schemeClr val="lt1"/>
                </a:highlight>
              </a:rPr>
              <a:t>  </a:t>
            </a:r>
            <a:endParaRPr>
              <a:solidFill>
                <a:schemeClr val="dk1"/>
              </a:solidFill>
              <a:highlight>
                <a:schemeClr val="lt1"/>
              </a:highlight>
            </a:endParaRPr>
          </a:p>
          <a:p>
            <a:pPr marL="685800" lvl="0" indent="-323850" algn="l" rtl="0">
              <a:lnSpc>
                <a:spcPct val="90000"/>
              </a:lnSpc>
              <a:spcBef>
                <a:spcPts val="1000"/>
              </a:spcBef>
              <a:spcAft>
                <a:spcPts val="0"/>
              </a:spcAft>
              <a:buSzPts val="2100"/>
              <a:buNone/>
            </a:pPr>
            <a:endParaRPr/>
          </a:p>
          <a:p>
            <a:pPr marL="590550" lvl="0" indent="-323850" algn="l" rtl="0">
              <a:lnSpc>
                <a:spcPct val="90000"/>
              </a:lnSpc>
              <a:spcBef>
                <a:spcPts val="1000"/>
              </a:spcBef>
              <a:spcAft>
                <a:spcPts val="0"/>
              </a:spcAft>
              <a:buSzPts val="2100"/>
              <a:buNone/>
            </a:pPr>
            <a:endParaRPr/>
          </a:p>
        </p:txBody>
      </p:sp>
      <p:sp>
        <p:nvSpPr>
          <p:cNvPr id="233" name="Google Shape;233;p3"/>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2300"/>
              <a:buFont typeface="Open Sans"/>
              <a:buNone/>
            </a:pPr>
            <a:r>
              <a:rPr lang="en-US"/>
              <a:t>Motivation Behind CNN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source[3]</a:t>
            </a:r>
            <a:endParaRPr sz="1800"/>
          </a:p>
        </p:txBody>
      </p:sp>
      <p:sp>
        <p:nvSpPr>
          <p:cNvPr id="239" name="Google Shape;239;p4"/>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2300"/>
              <a:buFont typeface="Open Sans"/>
              <a:buNone/>
            </a:pPr>
            <a:r>
              <a:rPr lang="en-US"/>
              <a:t>CNN Structure</a:t>
            </a:r>
            <a:endParaRPr/>
          </a:p>
        </p:txBody>
      </p:sp>
      <p:pic>
        <p:nvPicPr>
          <p:cNvPr id="240" name="Google Shape;240;p4"/>
          <p:cNvPicPr preferRelativeResize="0"/>
          <p:nvPr/>
        </p:nvPicPr>
        <p:blipFill rotWithShape="1">
          <a:blip r:embed="rId3">
            <a:alphaModFix/>
          </a:blip>
          <a:srcRect t="6568"/>
          <a:stretch/>
        </p:blipFill>
        <p:spPr>
          <a:xfrm>
            <a:off x="317800" y="1250950"/>
            <a:ext cx="11289100" cy="513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source[4]</a:t>
            </a:r>
            <a:endParaRPr sz="1800"/>
          </a:p>
        </p:txBody>
      </p:sp>
      <p:sp>
        <p:nvSpPr>
          <p:cNvPr id="246" name="Google Shape;246;p5"/>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E75B5"/>
              </a:buClr>
              <a:buSzPts val="2300"/>
              <a:buFont typeface="Open Sans"/>
              <a:buNone/>
            </a:pPr>
            <a:r>
              <a:rPr lang="en-US"/>
              <a:t>CNN Structure</a:t>
            </a:r>
            <a:endParaRPr/>
          </a:p>
        </p:txBody>
      </p:sp>
      <p:pic>
        <p:nvPicPr>
          <p:cNvPr id="247" name="Google Shape;247;p5"/>
          <p:cNvPicPr preferRelativeResize="0"/>
          <p:nvPr/>
        </p:nvPicPr>
        <p:blipFill rotWithShape="1">
          <a:blip r:embed="rId3">
            <a:alphaModFix/>
          </a:blip>
          <a:srcRect t="6270"/>
          <a:stretch/>
        </p:blipFill>
        <p:spPr>
          <a:xfrm>
            <a:off x="264275" y="1251850"/>
            <a:ext cx="11665300" cy="512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bc994e535_0_4"/>
          <p:cNvSpPr txBox="1">
            <a:spLocks noGrp="1"/>
          </p:cNvSpPr>
          <p:nvPr>
            <p:ph type="body" idx="1"/>
          </p:nvPr>
        </p:nvSpPr>
        <p:spPr>
          <a:xfrm>
            <a:off x="741871" y="1946933"/>
            <a:ext cx="11665296" cy="296413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100"/>
              <a:buChar char="■"/>
            </a:pPr>
            <a:r>
              <a:rPr lang="en-US">
                <a:solidFill>
                  <a:srgbClr val="3F3F3F"/>
                </a:solidFill>
                <a:highlight>
                  <a:schemeClr val="lt1"/>
                </a:highlight>
              </a:rPr>
              <a:t>CNN has two operation which are unique to them</a:t>
            </a:r>
            <a:endParaRPr sz="2400">
              <a:solidFill>
                <a:srgbClr val="3F3F3F"/>
              </a:solidFill>
              <a:highlight>
                <a:schemeClr val="lt1"/>
              </a:highlight>
            </a:endParaRPr>
          </a:p>
          <a:p>
            <a:pPr marL="800100" lvl="1" indent="-342900" algn="l" rtl="0">
              <a:lnSpc>
                <a:spcPct val="150000"/>
              </a:lnSpc>
              <a:spcBef>
                <a:spcPts val="500"/>
              </a:spcBef>
              <a:spcAft>
                <a:spcPts val="0"/>
              </a:spcAft>
              <a:buSzPts val="1800"/>
              <a:buChar char="🞐"/>
            </a:pPr>
            <a:r>
              <a:rPr lang="en-US">
                <a:solidFill>
                  <a:srgbClr val="3F3F3F"/>
                </a:solidFill>
                <a:highlight>
                  <a:schemeClr val="lt1"/>
                </a:highlight>
              </a:rPr>
              <a:t>Convolution gives CNN the feature extraction capabilities</a:t>
            </a:r>
            <a:endParaRPr>
              <a:solidFill>
                <a:srgbClr val="3F3F3F"/>
              </a:solidFill>
              <a:highlight>
                <a:schemeClr val="lt1"/>
              </a:highlight>
            </a:endParaRPr>
          </a:p>
          <a:p>
            <a:pPr marL="800100" lvl="1" indent="-342900" algn="l" rtl="0">
              <a:lnSpc>
                <a:spcPct val="150000"/>
              </a:lnSpc>
              <a:spcBef>
                <a:spcPts val="500"/>
              </a:spcBef>
              <a:spcAft>
                <a:spcPts val="0"/>
              </a:spcAft>
              <a:buSzPts val="1800"/>
              <a:buChar char="🞐"/>
            </a:pPr>
            <a:r>
              <a:rPr lang="en-US">
                <a:solidFill>
                  <a:srgbClr val="3F3F3F"/>
                </a:solidFill>
                <a:highlight>
                  <a:schemeClr val="lt1"/>
                </a:highlight>
              </a:rPr>
              <a:t>Pooling operation reduce the size of feature space</a:t>
            </a:r>
            <a:endParaRPr>
              <a:solidFill>
                <a:srgbClr val="3F3F3F"/>
              </a:solidFill>
              <a:highlight>
                <a:schemeClr val="lt1"/>
              </a:highlight>
            </a:endParaRPr>
          </a:p>
          <a:p>
            <a:pPr marL="0" lvl="0" indent="0" algn="l" rtl="0">
              <a:lnSpc>
                <a:spcPct val="150000"/>
              </a:lnSpc>
              <a:spcBef>
                <a:spcPts val="0"/>
              </a:spcBef>
              <a:spcAft>
                <a:spcPts val="0"/>
              </a:spcAft>
              <a:buSzPts val="2100"/>
              <a:buNone/>
            </a:pPr>
            <a:endParaRPr>
              <a:solidFill>
                <a:schemeClr val="dk1"/>
              </a:solidFill>
              <a:highlight>
                <a:schemeClr val="lt1"/>
              </a:highlight>
            </a:endParaRPr>
          </a:p>
          <a:p>
            <a:pPr marL="0" marR="0" lvl="0" indent="0" algn="l" rtl="0">
              <a:lnSpc>
                <a:spcPct val="150000"/>
              </a:lnSpc>
              <a:spcBef>
                <a:spcPts val="0"/>
              </a:spcBef>
              <a:spcAft>
                <a:spcPts val="0"/>
              </a:spcAft>
              <a:buSzPts val="1800"/>
              <a:buNone/>
            </a:pPr>
            <a:endParaRPr sz="2400">
              <a:solidFill>
                <a:schemeClr val="dk1"/>
              </a:solidFill>
              <a:highlight>
                <a:schemeClr val="lt1"/>
              </a:highlight>
            </a:endParaRPr>
          </a:p>
          <a:p>
            <a:pPr marL="0" lvl="0" indent="0" algn="l" rtl="0">
              <a:lnSpc>
                <a:spcPct val="150000"/>
              </a:lnSpc>
              <a:spcBef>
                <a:spcPts val="0"/>
              </a:spcBef>
              <a:spcAft>
                <a:spcPts val="0"/>
              </a:spcAft>
              <a:buSzPts val="1800"/>
              <a:buNone/>
            </a:pPr>
            <a:endParaRPr sz="2400">
              <a:solidFill>
                <a:schemeClr val="dk1"/>
              </a:solidFill>
              <a:highlight>
                <a:schemeClr val="lt1"/>
              </a:highlight>
            </a:endParaRPr>
          </a:p>
          <a:p>
            <a:pPr marL="228600" lvl="0" indent="-95250" algn="l" rtl="0">
              <a:lnSpc>
                <a:spcPct val="150000"/>
              </a:lnSpc>
              <a:spcBef>
                <a:spcPts val="0"/>
              </a:spcBef>
              <a:spcAft>
                <a:spcPts val="0"/>
              </a:spcAft>
              <a:buSzPts val="2100"/>
              <a:buNone/>
            </a:pPr>
            <a:endParaRPr/>
          </a:p>
        </p:txBody>
      </p:sp>
      <p:sp>
        <p:nvSpPr>
          <p:cNvPr id="253" name="Google Shape;253;g5bc994e535_0_4"/>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Basic Operations in CNN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5bc994e535_0_10"/>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Arial"/>
              <a:buNone/>
            </a:pPr>
            <a:r>
              <a:rPr lang="en-US" sz="1400">
                <a:solidFill>
                  <a:srgbClr val="3F3F3F"/>
                </a:solidFill>
                <a:highlight>
                  <a:schemeClr val="lt1"/>
                </a:highlight>
              </a:rPr>
              <a:t>image source[5]</a:t>
            </a:r>
            <a:endParaRPr sz="1800"/>
          </a:p>
          <a:p>
            <a:pPr marL="133350" lvl="0" indent="0" algn="l" rtl="0">
              <a:lnSpc>
                <a:spcPct val="90000"/>
              </a:lnSpc>
              <a:spcBef>
                <a:spcPts val="0"/>
              </a:spcBef>
              <a:spcAft>
                <a:spcPts val="0"/>
              </a:spcAft>
              <a:buSzPts val="2100"/>
              <a:buNone/>
            </a:pPr>
            <a:endParaRPr/>
          </a:p>
        </p:txBody>
      </p:sp>
      <p:sp>
        <p:nvSpPr>
          <p:cNvPr id="259" name="Google Shape;259;g5bc994e535_0_10"/>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Convolution Operation</a:t>
            </a:r>
            <a:endParaRPr/>
          </a:p>
        </p:txBody>
      </p:sp>
      <p:pic>
        <p:nvPicPr>
          <p:cNvPr id="260" name="Google Shape;260;g5bc994e535_0_10"/>
          <p:cNvPicPr preferRelativeResize="0"/>
          <p:nvPr/>
        </p:nvPicPr>
        <p:blipFill rotWithShape="1">
          <a:blip r:embed="rId3">
            <a:alphaModFix/>
          </a:blip>
          <a:srcRect/>
          <a:stretch/>
        </p:blipFill>
        <p:spPr>
          <a:xfrm>
            <a:off x="264275" y="1261250"/>
            <a:ext cx="11665201" cy="5120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5bc994e535_0_17"/>
          <p:cNvSpPr txBox="1">
            <a:spLocks noGrp="1"/>
          </p:cNvSpPr>
          <p:nvPr>
            <p:ph type="body" idx="1"/>
          </p:nvPr>
        </p:nvSpPr>
        <p:spPr>
          <a:xfrm>
            <a:off x="264281" y="890414"/>
            <a:ext cx="11665296" cy="5490914"/>
          </a:xfrm>
          <a:prstGeom prst="rect">
            <a:avLst/>
          </a:prstGeom>
          <a:noFill/>
          <a:ln>
            <a:noFill/>
          </a:ln>
        </p:spPr>
        <p:txBody>
          <a:bodyPr spcFirstLastPara="1" wrap="square" lIns="91425" tIns="45700" rIns="91425" bIns="45700" anchor="t" anchorCtr="0">
            <a:noAutofit/>
          </a:bodyPr>
          <a:lstStyle/>
          <a:p>
            <a:pPr marL="228600" lvl="0" indent="-95250" algn="l" rtl="0">
              <a:lnSpc>
                <a:spcPct val="90000"/>
              </a:lnSpc>
              <a:spcBef>
                <a:spcPts val="0"/>
              </a:spcBef>
              <a:spcAft>
                <a:spcPts val="0"/>
              </a:spcAft>
              <a:buSzPts val="2100"/>
              <a:buNone/>
            </a:pPr>
            <a:r>
              <a:rPr lang="en-US" u="sng"/>
              <a:t>Related Terminologies :</a:t>
            </a:r>
            <a:endParaRPr u="sng"/>
          </a:p>
          <a:p>
            <a:pPr marL="228600" lvl="0" indent="-95250" algn="l" rtl="0">
              <a:lnSpc>
                <a:spcPct val="90000"/>
              </a:lnSpc>
              <a:spcBef>
                <a:spcPts val="0"/>
              </a:spcBef>
              <a:spcAft>
                <a:spcPts val="0"/>
              </a:spcAft>
              <a:buSzPts val="2100"/>
              <a:buNone/>
            </a:pPr>
            <a:endParaRPr u="sng"/>
          </a:p>
          <a:p>
            <a:pPr marL="228600" lvl="0" indent="-95250" algn="l" rtl="0">
              <a:lnSpc>
                <a:spcPct val="90000"/>
              </a:lnSpc>
              <a:spcBef>
                <a:spcPts val="0"/>
              </a:spcBef>
              <a:spcAft>
                <a:spcPts val="0"/>
              </a:spcAft>
              <a:buSzPts val="2100"/>
              <a:buNone/>
            </a:pPr>
            <a:r>
              <a:rPr lang="en-US" u="sng"/>
              <a:t>Kernel:</a:t>
            </a:r>
            <a:r>
              <a:rPr lang="en-US"/>
              <a:t> Kernel is the convolution matrix which is applied on multi dimensional(1-4) input to create feature map. Kernel is applied repeatedly on input cells with definite spacing.  </a:t>
            </a:r>
            <a:endParaRPr/>
          </a:p>
          <a:p>
            <a:pPr marL="228600" lvl="0" indent="-95250" algn="l" rtl="0">
              <a:lnSpc>
                <a:spcPct val="90000"/>
              </a:lnSpc>
              <a:spcBef>
                <a:spcPts val="0"/>
              </a:spcBef>
              <a:spcAft>
                <a:spcPts val="0"/>
              </a:spcAft>
              <a:buSzPts val="2100"/>
              <a:buNone/>
            </a:pPr>
            <a:endParaRPr/>
          </a:p>
          <a:p>
            <a:pPr marL="228600" lvl="0" indent="-95250" algn="l" rtl="0">
              <a:lnSpc>
                <a:spcPct val="90000"/>
              </a:lnSpc>
              <a:spcBef>
                <a:spcPts val="0"/>
              </a:spcBef>
              <a:spcAft>
                <a:spcPts val="0"/>
              </a:spcAft>
              <a:buSzPts val="2100"/>
              <a:buNone/>
            </a:pPr>
            <a:r>
              <a:rPr lang="en-US" u="sng"/>
              <a:t>Stride:</a:t>
            </a:r>
            <a:r>
              <a:rPr lang="en-US"/>
              <a:t> The spacing at which kernel is applied repeatedly on input is called stride.</a:t>
            </a:r>
            <a:endParaRPr/>
          </a:p>
          <a:p>
            <a:pPr marL="228600" lvl="0" indent="-95250" algn="l" rtl="0">
              <a:lnSpc>
                <a:spcPct val="90000"/>
              </a:lnSpc>
              <a:spcBef>
                <a:spcPts val="0"/>
              </a:spcBef>
              <a:spcAft>
                <a:spcPts val="0"/>
              </a:spcAft>
              <a:buSzPts val="2100"/>
              <a:buNone/>
            </a:pPr>
            <a:endParaRPr/>
          </a:p>
          <a:p>
            <a:pPr marL="228600" lvl="0" indent="-95250" algn="l" rtl="0">
              <a:lnSpc>
                <a:spcPct val="90000"/>
              </a:lnSpc>
              <a:spcBef>
                <a:spcPts val="0"/>
              </a:spcBef>
              <a:spcAft>
                <a:spcPts val="0"/>
              </a:spcAft>
              <a:buSzPts val="2100"/>
              <a:buNone/>
            </a:pPr>
            <a:r>
              <a:rPr lang="en-US" u="sng"/>
              <a:t>Padding:</a:t>
            </a:r>
            <a:r>
              <a:rPr lang="en-US"/>
              <a:t> While applying convolution, to handle cells at the edge some extra cells with zero values are added around the input. This is called padding. Padding is characterized by the number of cells added along one dimension.</a:t>
            </a:r>
            <a:endParaRPr/>
          </a:p>
        </p:txBody>
      </p:sp>
      <p:sp>
        <p:nvSpPr>
          <p:cNvPr id="266" name="Google Shape;266;g5bc994e535_0_17"/>
          <p:cNvSpPr txBox="1">
            <a:spLocks noGrp="1"/>
          </p:cNvSpPr>
          <p:nvPr>
            <p:ph type="title"/>
          </p:nvPr>
        </p:nvSpPr>
        <p:spPr>
          <a:xfrm>
            <a:off x="741871" y="429758"/>
            <a:ext cx="9962641" cy="47896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2300"/>
              <a:buFont typeface="Open Sans"/>
              <a:buNone/>
            </a:pPr>
            <a:r>
              <a:rPr lang="en-US"/>
              <a:t>Convolution Operation</a:t>
            </a:r>
            <a:endParaRPr/>
          </a:p>
        </p:txBody>
      </p:sp>
    </p:spTree>
  </p:cSld>
  <p:clrMapOvr>
    <a:masterClrMapping/>
  </p:clrMapOvr>
</p:sld>
</file>

<file path=ppt/theme/theme1.xml><?xml version="1.0" encoding="utf-8"?>
<a:theme xmlns:a="http://schemas.openxmlformats.org/drawingml/2006/main" name="16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JIT_white_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1100</Words>
  <Application>Microsoft Office PowerPoint</Application>
  <PresentationFormat>Widescreen</PresentationFormat>
  <Paragraphs>129</Paragraphs>
  <Slides>22</Slides>
  <Notes>22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22</vt:i4>
      </vt:variant>
    </vt:vector>
  </HeadingPairs>
  <TitlesOfParts>
    <vt:vector size="30" baseType="lpstr">
      <vt:lpstr>Arial</vt:lpstr>
      <vt:lpstr>Calibri</vt:lpstr>
      <vt:lpstr>Noto Sans Symbols</vt:lpstr>
      <vt:lpstr>Open Sans</vt:lpstr>
      <vt:lpstr>16_Custom Design</vt:lpstr>
      <vt:lpstr>3_Custom Design</vt:lpstr>
      <vt:lpstr>BJIT_white_white</vt:lpstr>
      <vt:lpstr>4_Custom Design</vt:lpstr>
      <vt:lpstr>Deep Learning Training </vt:lpstr>
      <vt:lpstr>Content</vt:lpstr>
      <vt:lpstr>Convolutional Neural Network (CNN)</vt:lpstr>
      <vt:lpstr>Motivation Behind CNN</vt:lpstr>
      <vt:lpstr>CNN Structure</vt:lpstr>
      <vt:lpstr>CNN Structure</vt:lpstr>
      <vt:lpstr>Basic Operations in CNN</vt:lpstr>
      <vt:lpstr>Convolution Operation</vt:lpstr>
      <vt:lpstr>Convolution Operation</vt:lpstr>
      <vt:lpstr>Convolution Operation</vt:lpstr>
      <vt:lpstr>Convolution Operation</vt:lpstr>
      <vt:lpstr>Pooling Operation</vt:lpstr>
      <vt:lpstr>Pooling Operation</vt:lpstr>
      <vt:lpstr>Demonstration of Convolution and Pooling</vt:lpstr>
      <vt:lpstr>Counting Learnable Parameter in CNN</vt:lpstr>
      <vt:lpstr>Counting Learnable Parameter in CNN</vt:lpstr>
      <vt:lpstr>Counting Learnable Parameter in CNN</vt:lpstr>
      <vt:lpstr>Counting Learnable Parameter in CNN</vt:lpstr>
      <vt:lpstr>Counting Learnable Parameter in CNN</vt:lpstr>
      <vt:lpstr>Counting Learnable Parameter in CNN</vt:lpstr>
      <vt:lpstr>PowerPoint Presentation</vt:lpstr>
      <vt:lpstr>References &amp; 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Training </dc:title>
  <dc:creator>BJIT LTD</dc:creator>
  <cp:lastModifiedBy>BJIT LTD</cp:lastModifiedBy>
  <cp:revision>1</cp:revision>
  <dcterms:created xsi:type="dcterms:W3CDTF">2019-06-10T06:32:45Z</dcterms:created>
  <dcterms:modified xsi:type="dcterms:W3CDTF">2019-07-01T01:31:09Z</dcterms:modified>
</cp:coreProperties>
</file>